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diagrams/quickStyle17.xml" ContentType="application/vnd.openxmlformats-officedocument.drawingml.diagramStyl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charts/chart7.xml" ContentType="application/vnd.openxmlformats-officedocument.drawingml.char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Default Extension="xlsx" ContentType="application/vnd.openxmlformats-officedocument.spreadsheetml.sheet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charts/chart8.xml" ContentType="application/vnd.openxmlformats-officedocument.drawingml.chart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rawings/drawing4.xml" ContentType="application/vnd.openxmlformats-officedocument.drawingml.chartshape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charts/chart5.xml" ContentType="application/vnd.openxmlformats-officedocument.drawingml.char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28.xml" ContentType="application/vnd.openxmlformats-officedocument.presentationml.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diagrams/colors10.xml" ContentType="application/vnd.openxmlformats-officedocument.drawingml.diagramColors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3" r:id="rId7"/>
    <p:sldId id="266" r:id="rId8"/>
    <p:sldId id="268" r:id="rId9"/>
    <p:sldId id="310" r:id="rId10"/>
    <p:sldId id="273" r:id="rId11"/>
    <p:sldId id="278" r:id="rId12"/>
    <p:sldId id="279" r:id="rId13"/>
    <p:sldId id="270" r:id="rId14"/>
    <p:sldId id="271" r:id="rId15"/>
    <p:sldId id="277" r:id="rId16"/>
    <p:sldId id="306" r:id="rId17"/>
    <p:sldId id="274" r:id="rId18"/>
    <p:sldId id="281" r:id="rId19"/>
    <p:sldId id="296" r:id="rId20"/>
    <p:sldId id="307" r:id="rId21"/>
    <p:sldId id="282" r:id="rId22"/>
    <p:sldId id="283" r:id="rId23"/>
    <p:sldId id="288" r:id="rId24"/>
    <p:sldId id="291" r:id="rId25"/>
    <p:sldId id="284" r:id="rId26"/>
    <p:sldId id="285" r:id="rId27"/>
    <p:sldId id="287" r:id="rId28"/>
    <p:sldId id="308" r:id="rId29"/>
    <p:sldId id="294" r:id="rId30"/>
    <p:sldId id="297" r:id="rId31"/>
    <p:sldId id="298" r:id="rId32"/>
    <p:sldId id="299" r:id="rId33"/>
    <p:sldId id="309" r:id="rId34"/>
    <p:sldId id="305" r:id="rId35"/>
    <p:sldId id="302" r:id="rId36"/>
  </p:sldIdLst>
  <p:sldSz cx="9144000" cy="6858000" type="screen4x3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D2C5F1"/>
    <a:srgbClr val="6666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42" autoAdjust="0"/>
    <p:restoredTop sz="94539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12"/>
    </p:cViewPr>
  </p:outlin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FKAZK2\finoffice\&#1041;&#1083;&#1077;&#1082;&#1083;&#1086;&#1074;&#1072;\&#1041;&#1083;&#1077;&#1082;&#1083;&#1086;&#1074;&#1072;\&#1087;&#1088;&#1086;&#1077;&#1082;&#1090;%20&#1076;&#1086;&#1093;&#1086;&#1076;&#1086;&#1074;%20&#1073;&#1102;&#1076;&#1078;&#1077;&#1090;&#1072;\2018-2020\&#1087;&#1091;&#1073;&#1083;%20&#1089;&#1083;&#1091;&#1096;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FKAZK2\finoffice\&#1041;&#1083;&#1077;&#1082;&#1083;&#1086;&#1074;&#1072;\&#1041;&#1083;&#1077;&#1082;&#1083;&#1086;&#1074;&#1072;\&#1087;&#1088;&#1086;&#1077;&#1082;&#1090;%20&#1076;&#1086;&#1093;&#1086;&#1076;&#1086;&#1074;%20&#1073;&#1102;&#1076;&#1078;&#1077;&#1090;&#1072;\2018-2020\&#1087;&#1091;&#1073;&#1083;%20&#1089;&#1083;&#1091;&#1096;\&#1050;&#1085;&#1080;&#1075;&#1072;1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FINBANK\Desktop\&#1044;&#1080;&#1082;&#1072;&#1084;&#1073;&#1072;&#1077;&#1074;&#1072;%20&#1042;.&#1040;.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KAZK2\finoffice\&#1055;&#1086;&#1087;&#1086;&#1074;&#1072;\&#1041;&#1102;&#1076;&#1078;&#1077;&#1090;%202018-2020\&#1087;&#1091;&#1073;&#1083;&#1080;&#1095;&#1085;&#1099;&#1077;%20&#1089;&#1083;&#1091;&#1096;&#1072;&#1085;&#1080;&#1103;%20&#1087;&#1086;%20&#1073;&#1102;&#1076;&#1078;&#1077;&#1090;&#1091;\&#1044;&#1080;&#1082;&#1072;&#1084;&#1073;&#1072;&#1077;&#1074;&#1072;%20&#1042;.&#1040;.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INBANK\Desktop\&#1044;&#1080;&#1082;&#1072;&#1084;&#1073;&#1072;&#1077;&#1074;&#1072;%20&#1042;.&#1040;.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C:\Users\finbu1\Desktop\&#1045;.%20&#1051;\&#1041;&#1070;&#1044;&#1046;&#1045;&#1058;%20&#1055;&#1051;&#1040;&#1053;&#1048;&#1056;&#1054;&#1042;&#1040;&#1053;&#1048;&#1045;\&#1073;&#1102;&#1076;&#1078;&#1077;&#1090;%2018-20\&#1090;&#1072;&#1073;&#1083;%20&#1082;%20&#1087;&#1091;&#1073;&#1083;.xlsx" TargetMode="External"/><Relationship Id="rId1" Type="http://schemas.openxmlformats.org/officeDocument/2006/relationships/themeOverride" Target="../theme/themeOverride1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INREZERV\Documents\&#1050;%20&#1073;&#1102;&#1076;&#1078;&#1077;&#1090;&#1091;%202015-2017\&#1040;&#1076;&#1088;&#1077;&#1089;&#1085;&#1072;&#1103;%202015%20&#1076;&#1083;&#1103;%20&#1087;&#1088;&#1077;&#1079;-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'динамика доходов бюджета'!$B$5</c:f>
              <c:strCache>
                <c:ptCount val="1"/>
                <c:pt idx="0">
                  <c:v>собственнные доходы бюджета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trendline>
            <c:trendlineType val="poly"/>
            <c:order val="6"/>
          </c:trendline>
          <c:cat>
            <c:strRef>
              <c:f>'динамика доходов бюджета'!$C$4:$F$4</c:f>
              <c:strCache>
                <c:ptCount val="4"/>
                <c:pt idx="0">
                  <c:v>оценка 2017</c:v>
                </c:pt>
                <c:pt idx="1">
                  <c:v>прогноз 2018</c:v>
                </c:pt>
                <c:pt idx="2">
                  <c:v>прогноз 2019</c:v>
                </c:pt>
                <c:pt idx="3">
                  <c:v>прогноз 2020</c:v>
                </c:pt>
              </c:strCache>
            </c:strRef>
          </c:cat>
          <c:val>
            <c:numRef>
              <c:f>'динамика доходов бюджета'!$C$5:$F$5</c:f>
              <c:numCache>
                <c:formatCode>#,##0</c:formatCode>
                <c:ptCount val="4"/>
                <c:pt idx="0">
                  <c:v>1226.1499999999999</c:v>
                </c:pt>
                <c:pt idx="1">
                  <c:v>1238.1199999999999</c:v>
                </c:pt>
                <c:pt idx="2">
                  <c:v>1265.8699999999999</c:v>
                </c:pt>
                <c:pt idx="3">
                  <c:v>1306.7</c:v>
                </c:pt>
              </c:numCache>
            </c:numRef>
          </c:val>
        </c:ser>
        <c:ser>
          <c:idx val="1"/>
          <c:order val="1"/>
          <c:tx>
            <c:strRef>
              <c:f>'динамика доходов бюджета'!$B$6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trendline>
            <c:trendlineType val="poly"/>
            <c:order val="6"/>
          </c:trendline>
          <c:cat>
            <c:strRef>
              <c:f>'динамика доходов бюджета'!$C$4:$F$4</c:f>
              <c:strCache>
                <c:ptCount val="4"/>
                <c:pt idx="0">
                  <c:v>оценка 2017</c:v>
                </c:pt>
                <c:pt idx="1">
                  <c:v>прогноз 2018</c:v>
                </c:pt>
                <c:pt idx="2">
                  <c:v>прогноз 2019</c:v>
                </c:pt>
                <c:pt idx="3">
                  <c:v>прогноз 2020</c:v>
                </c:pt>
              </c:strCache>
            </c:strRef>
          </c:cat>
          <c:val>
            <c:numRef>
              <c:f>'динамика доходов бюджета'!$C$6:$F$6</c:f>
              <c:numCache>
                <c:formatCode>#,##0</c:formatCode>
                <c:ptCount val="4"/>
                <c:pt idx="0">
                  <c:v>1173.6899999999998</c:v>
                </c:pt>
                <c:pt idx="1">
                  <c:v>919.69</c:v>
                </c:pt>
                <c:pt idx="2">
                  <c:v>919.49</c:v>
                </c:pt>
                <c:pt idx="3">
                  <c:v>1035.7</c:v>
                </c:pt>
              </c:numCache>
            </c:numRef>
          </c:val>
        </c:ser>
        <c:axId val="47915392"/>
        <c:axId val="47916928"/>
      </c:barChart>
      <c:catAx>
        <c:axId val="47915392"/>
        <c:scaling>
          <c:orientation val="minMax"/>
        </c:scaling>
        <c:axPos val="b"/>
        <c:tickLblPos val="nextTo"/>
        <c:txPr>
          <a:bodyPr/>
          <a:lstStyle/>
          <a:p>
            <a:pPr>
              <a:defRPr sz="15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7916928"/>
        <c:crosses val="autoZero"/>
        <c:auto val="1"/>
        <c:lblAlgn val="ctr"/>
        <c:lblOffset val="100"/>
      </c:catAx>
      <c:valAx>
        <c:axId val="47916928"/>
        <c:scaling>
          <c:orientation val="minMax"/>
        </c:scaling>
        <c:axPos val="l"/>
        <c:majorGridlines/>
        <c:numFmt formatCode="#,##0" sourceLinked="1"/>
        <c:tickLblPos val="nextTo"/>
        <c:crossAx val="47915392"/>
        <c:crosses val="autoZero"/>
        <c:crossBetween val="between"/>
      </c:valAx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autoTitleDeleted val="1"/>
    <c:plotArea>
      <c:layout/>
      <c:pieChart>
        <c:varyColors val="1"/>
        <c:ser>
          <c:idx val="0"/>
          <c:order val="0"/>
          <c:tx>
            <c:strRef>
              <c:f>'стркутура собственных доходов '!$A$4</c:f>
              <c:strCache>
                <c:ptCount val="1"/>
                <c:pt idx="0">
                  <c:v>НДФЛ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21"/>
          <c:dPt>
            <c:idx val="0"/>
            <c:explosion val="6"/>
          </c:dPt>
          <c:dLbls>
            <c:dLbl>
              <c:idx val="0"/>
              <c:layout>
                <c:manualLayout>
                  <c:x val="0.1271523178807947"/>
                  <c:y val="0.14007782101167318"/>
                </c:manualLayout>
              </c:layout>
              <c:tx>
                <c:rich>
                  <a:bodyPr/>
                  <a:lstStyle/>
                  <a:p>
                    <a:r>
                      <a:rPr lang="ru-RU" sz="1500" dirty="0">
                        <a:latin typeface="Times New Roman" pitchFamily="18" charset="0"/>
                        <a:cs typeface="Times New Roman" pitchFamily="18" charset="0"/>
                      </a:rPr>
                      <a:t>Н</a:t>
                    </a:r>
                    <a:r>
                      <a:rPr lang="ru-RU" dirty="0"/>
                      <a:t>ДФЛ </a:t>
                    </a:r>
                    <a:r>
                      <a:rPr lang="en-US" dirty="0" smtClean="0"/>
                      <a:t>782,70</a:t>
                    </a:r>
                    <a:endParaRPr lang="en-US" dirty="0"/>
                  </a:p>
                </c:rich>
              </c:tx>
              <c:dLblPos val="outEnd"/>
              <c:showVal val="1"/>
              <c:showPercent val="1"/>
            </c:dLbl>
            <c:dLbl>
              <c:idx val="1"/>
              <c:layout>
                <c:manualLayout>
                  <c:x val="0.10224289151356086"/>
                  <c:y val="0.15919032899289404"/>
                </c:manualLayout>
              </c:layout>
              <c:tx>
                <c:rich>
                  <a:bodyPr/>
                  <a:lstStyle/>
                  <a:p>
                    <a:r>
                      <a:rPr lang="ru-RU" sz="1500" dirty="0">
                        <a:latin typeface="Times New Roman" pitchFamily="18" charset="0"/>
                        <a:cs typeface="Times New Roman" pitchFamily="18" charset="0"/>
                      </a:rPr>
                      <a:t>Н</a:t>
                    </a:r>
                    <a:r>
                      <a:rPr lang="ru-RU" dirty="0"/>
                      <a:t>алоги на совокупный доход </a:t>
                    </a:r>
                    <a:r>
                      <a:rPr lang="en-US" dirty="0" smtClean="0"/>
                      <a:t>130,64</a:t>
                    </a:r>
                    <a:endParaRPr lang="en-US" dirty="0"/>
                  </a:p>
                </c:rich>
              </c:tx>
              <c:dLblPos val="bestFit"/>
              <c:showVal val="1"/>
              <c:showPercent val="1"/>
            </c:dLbl>
            <c:dLbl>
              <c:idx val="2"/>
              <c:layout>
                <c:manualLayout>
                  <c:x val="-4.6937882764654229E-2"/>
                  <c:y val="0.33280577621783958"/>
                </c:manualLayout>
              </c:layout>
              <c:tx>
                <c:rich>
                  <a:bodyPr/>
                  <a:lstStyle/>
                  <a:p>
                    <a:r>
                      <a:rPr lang="ru-RU" sz="1500" dirty="0">
                        <a:latin typeface="Times New Roman" pitchFamily="18" charset="0"/>
                        <a:cs typeface="Times New Roman" pitchFamily="18" charset="0"/>
                      </a:rPr>
                      <a:t>Н</a:t>
                    </a:r>
                    <a:r>
                      <a:rPr lang="ru-RU" dirty="0"/>
                      <a:t>алоги на имущество </a:t>
                    </a:r>
                    <a:r>
                      <a:rPr lang="en-US" dirty="0" smtClean="0"/>
                      <a:t>112,37</a:t>
                    </a:r>
                    <a:endParaRPr lang="en-US" dirty="0"/>
                  </a:p>
                </c:rich>
              </c:tx>
              <c:dLblPos val="bestFit"/>
              <c:showVal val="1"/>
              <c:showPercent val="1"/>
            </c:dLbl>
            <c:dLbl>
              <c:idx val="3"/>
              <c:layout>
                <c:manualLayout>
                  <c:x val="-0.13613309273840771"/>
                  <c:y val="0.26992571839101581"/>
                </c:manualLayout>
              </c:layout>
              <c:tx>
                <c:rich>
                  <a:bodyPr/>
                  <a:lstStyle/>
                  <a:p>
                    <a:r>
                      <a:rPr lang="ru-RU" sz="1500" dirty="0">
                        <a:latin typeface="Times New Roman" pitchFamily="18" charset="0"/>
                        <a:cs typeface="Times New Roman" pitchFamily="18" charset="0"/>
                      </a:rPr>
                      <a:t>Д</a:t>
                    </a:r>
                    <a:r>
                      <a:rPr lang="ru-RU" dirty="0"/>
                      <a:t>оходы от использования имущества, находящегося в муниципальной собственности </a:t>
                    </a:r>
                    <a:r>
                      <a:rPr lang="en-US" dirty="0" smtClean="0"/>
                      <a:t>158,90</a:t>
                    </a:r>
                    <a:endParaRPr lang="en-US" dirty="0"/>
                  </a:p>
                </c:rich>
              </c:tx>
              <c:dLblPos val="bestFit"/>
              <c:showVal val="1"/>
              <c:showPercent val="1"/>
            </c:dLbl>
            <c:dLbl>
              <c:idx val="4"/>
              <c:layout>
                <c:manualLayout>
                  <c:x val="-0.3108167770419481"/>
                  <c:y val="2.5940337224384176E-3"/>
                </c:manualLayout>
              </c:layout>
              <c:tx>
                <c:rich>
                  <a:bodyPr/>
                  <a:lstStyle/>
                  <a:p>
                    <a:r>
                      <a:rPr lang="ru-RU" sz="1500" dirty="0">
                        <a:latin typeface="Times New Roman" pitchFamily="18" charset="0"/>
                        <a:cs typeface="Times New Roman" pitchFamily="18" charset="0"/>
                      </a:rPr>
                      <a:t>Д</a:t>
                    </a:r>
                    <a:r>
                      <a:rPr lang="ru-RU" dirty="0"/>
                      <a:t>оходы от продажи материальных и нематериальных активов </a:t>
                    </a:r>
                    <a:r>
                      <a:rPr lang="en-US" dirty="0" smtClean="0"/>
                      <a:t>41,42</a:t>
                    </a:r>
                    <a:endParaRPr lang="en-US" dirty="0"/>
                  </a:p>
                </c:rich>
              </c:tx>
              <c:dLblPos val="outEnd"/>
              <c:showVal val="1"/>
              <c:showPercent val="1"/>
            </c:dLbl>
            <c:dLbl>
              <c:idx val="5"/>
              <c:layout>
                <c:manualLayout>
                  <c:x val="0.15048753280839958"/>
                  <c:y val="1.9443644558974984E-2"/>
                </c:manualLayout>
              </c:layout>
              <c:tx>
                <c:rich>
                  <a:bodyPr/>
                  <a:lstStyle/>
                  <a:p>
                    <a:r>
                      <a:rPr lang="ru-RU" sz="15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/>
                      <a:t>Прочие </a:t>
                    </a:r>
                    <a:r>
                      <a:rPr lang="en-US" dirty="0" smtClean="0"/>
                      <a:t>12,09</a:t>
                    </a:r>
                    <a:endParaRPr lang="en-US" dirty="0"/>
                  </a:p>
                </c:rich>
              </c:tx>
              <c:dLblPos val="bestFit"/>
              <c:showVal val="1"/>
              <c:showPercent val="1"/>
            </c:dLbl>
            <c:txPr>
              <a:bodyPr/>
              <a:lstStyle/>
              <a:p>
                <a:pPr>
                  <a:defRPr sz="15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Percent val="1"/>
            <c:showLeaderLines val="1"/>
          </c:dLbls>
          <c:cat>
            <c:strRef>
              <c:f>'стркутура собственных доходов '!$A$4</c:f>
              <c:strCache>
                <c:ptCount val="1"/>
                <c:pt idx="0">
                  <c:v>НДФЛ</c:v>
                </c:pt>
              </c:strCache>
            </c:strRef>
          </c:cat>
          <c:val>
            <c:numRef>
              <c:f>'стркутура собственных доходов '!$B$4:$B$9</c:f>
              <c:numCache>
                <c:formatCode>#,##0.00</c:formatCode>
                <c:ptCount val="6"/>
                <c:pt idx="0">
                  <c:v>782.69997782000053</c:v>
                </c:pt>
                <c:pt idx="1">
                  <c:v>130.63611169000001</c:v>
                </c:pt>
                <c:pt idx="2">
                  <c:v>112.36947103999944</c:v>
                </c:pt>
                <c:pt idx="3">
                  <c:v>158.90468199999998</c:v>
                </c:pt>
                <c:pt idx="4">
                  <c:v>41.424800000000005</c:v>
                </c:pt>
                <c:pt idx="5">
                  <c:v>12.092492000000124</c:v>
                </c:pt>
              </c:numCache>
            </c:numRef>
          </c:val>
        </c:ser>
        <c:ser>
          <c:idx val="1"/>
          <c:order val="1"/>
          <c:tx>
            <c:strRef>
              <c:f>'стркутура собственных доходов '!$A$5</c:f>
              <c:strCache>
                <c:ptCount val="1"/>
                <c:pt idx="0">
                  <c:v>Налоги на совокупный доход</c:v>
                </c:pt>
              </c:strCache>
            </c:strRef>
          </c:tx>
          <c:val>
            <c:numLit>
              <c:formatCode>General</c:formatCode>
              <c:ptCount val="1"/>
              <c:pt idx="0">
                <c:v>1</c:v>
              </c:pt>
            </c:numLit>
          </c:val>
        </c:ser>
        <c:firstSliceAng val="0"/>
      </c:pieChart>
    </c:plotArea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2129702537182872"/>
          <c:y val="5.1400441560045182E-2"/>
          <c:w val="0.85678937007874356"/>
          <c:h val="0.79822506561679785"/>
        </c:manualLayout>
      </c:layout>
      <c:lineChart>
        <c:grouping val="standard"/>
        <c:ser>
          <c:idx val="0"/>
          <c:order val="0"/>
          <c:dLbls>
            <c:dLbl>
              <c:idx val="0"/>
              <c:layout>
                <c:manualLayout>
                  <c:x val="-4.1666666666666683E-3"/>
                  <c:y val="3.4001376883653449E-2"/>
                </c:manualLayout>
              </c:layout>
              <c:showVal val="1"/>
            </c:dLbl>
            <c:dLbl>
              <c:idx val="1"/>
              <c:layout>
                <c:manualLayout>
                  <c:x val="1.3888888888888933E-3"/>
                  <c:y val="2.4286697774038093E-2"/>
                </c:manualLayout>
              </c:layout>
              <c:showVal val="1"/>
            </c:dLbl>
            <c:dLbl>
              <c:idx val="2"/>
              <c:layout>
                <c:manualLayout>
                  <c:x val="6.9444444444444545E-3"/>
                  <c:y val="2.4286697774038093E-2"/>
                </c:manualLayout>
              </c:layout>
              <c:showVal val="1"/>
            </c:dLbl>
            <c:dLbl>
              <c:idx val="3"/>
              <c:layout>
                <c:manualLayout>
                  <c:x val="1.6666666666666583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'расчетная величина'!$B$2:$B$6</c:f>
              <c:strCache>
                <c:ptCount val="5"/>
                <c:pt idx="0">
                  <c:v>1 апреля</c:v>
                </c:pt>
                <c:pt idx="1">
                  <c:v>1 сентября</c:v>
                </c:pt>
                <c:pt idx="2">
                  <c:v>1 апреля</c:v>
                </c:pt>
                <c:pt idx="3">
                  <c:v>1 сентября</c:v>
                </c:pt>
                <c:pt idx="4">
                  <c:v>1 января</c:v>
                </c:pt>
              </c:strCache>
            </c:strRef>
          </c:cat>
          <c:val>
            <c:numRef>
              <c:f>'расчетная величина'!$C$2:$C$6</c:f>
              <c:numCache>
                <c:formatCode>General</c:formatCode>
                <c:ptCount val="5"/>
                <c:pt idx="0">
                  <c:v>8050</c:v>
                </c:pt>
                <c:pt idx="1">
                  <c:v>8350</c:v>
                </c:pt>
                <c:pt idx="2">
                  <c:v>8500</c:v>
                </c:pt>
                <c:pt idx="3">
                  <c:v>8830</c:v>
                </c:pt>
                <c:pt idx="4">
                  <c:v>9185</c:v>
                </c:pt>
              </c:numCache>
            </c:numRef>
          </c:val>
        </c:ser>
        <c:marker val="1"/>
        <c:axId val="48806144"/>
        <c:axId val="49377280"/>
      </c:lineChart>
      <c:catAx>
        <c:axId val="48806144"/>
        <c:scaling>
          <c:orientation val="minMax"/>
        </c:scaling>
        <c:axPos val="b"/>
        <c:tickLblPos val="nextTo"/>
        <c:crossAx val="49377280"/>
        <c:crosses val="autoZero"/>
        <c:auto val="1"/>
        <c:lblAlgn val="ctr"/>
        <c:lblOffset val="100"/>
      </c:catAx>
      <c:valAx>
        <c:axId val="49377280"/>
        <c:scaling>
          <c:orientation val="minMax"/>
        </c:scaling>
        <c:axPos val="l"/>
        <c:majorGridlines/>
        <c:numFmt formatCode="General" sourceLinked="1"/>
        <c:tickLblPos val="nextTo"/>
        <c:crossAx val="48806144"/>
        <c:crosses val="autoZero"/>
        <c:crossBetween val="between"/>
      </c:valAx>
    </c:plotArea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'размер минимальной зп раб БС'!$B$4</c:f>
              <c:strCache>
                <c:ptCount val="1"/>
                <c:pt idx="0">
                  <c:v>Величина минимальной заработной платы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'размер минимальной зп раб БС'!$C$3:$F$3</c:f>
              <c:strCache>
                <c:ptCount val="4"/>
                <c:pt idx="0">
                  <c:v>факт на 01.01.2016</c:v>
                </c:pt>
                <c:pt idx="1">
                  <c:v>факт на 01.09.2016</c:v>
                </c:pt>
                <c:pt idx="2">
                  <c:v>факт на 01.01.2017</c:v>
                </c:pt>
                <c:pt idx="3">
                  <c:v>с 01.01.2018</c:v>
                </c:pt>
              </c:strCache>
            </c:strRef>
          </c:cat>
          <c:val>
            <c:numRef>
              <c:f>'размер минимальной зп раб БС'!$C$4:$F$4</c:f>
              <c:numCache>
                <c:formatCode>General</c:formatCode>
                <c:ptCount val="4"/>
                <c:pt idx="0">
                  <c:v>9100</c:v>
                </c:pt>
                <c:pt idx="1">
                  <c:v>10250</c:v>
                </c:pt>
                <c:pt idx="2">
                  <c:v>10850</c:v>
                </c:pt>
                <c:pt idx="3">
                  <c:v>11400</c:v>
                </c:pt>
              </c:numCache>
            </c:numRef>
          </c:val>
        </c:ser>
        <c:ser>
          <c:idx val="1"/>
          <c:order val="1"/>
          <c:tx>
            <c:strRef>
              <c:f>'размер минимальной зп раб БС'!$B$5</c:f>
              <c:strCache>
                <c:ptCount val="1"/>
                <c:pt idx="0">
                  <c:v>Величина прожиточного минимума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'размер минимальной зп раб БС'!$C$3:$F$3</c:f>
              <c:strCache>
                <c:ptCount val="4"/>
                <c:pt idx="0">
                  <c:v>факт на 01.01.2016</c:v>
                </c:pt>
                <c:pt idx="1">
                  <c:v>факт на 01.09.2016</c:v>
                </c:pt>
                <c:pt idx="2">
                  <c:v>факт на 01.01.2017</c:v>
                </c:pt>
                <c:pt idx="3">
                  <c:v>с 01.01.2018</c:v>
                </c:pt>
              </c:strCache>
            </c:strRef>
          </c:cat>
          <c:val>
            <c:numRef>
              <c:f>'размер минимальной зп раб БС'!$C$5:$F$5</c:f>
              <c:numCache>
                <c:formatCode>General</c:formatCode>
                <c:ptCount val="4"/>
                <c:pt idx="0">
                  <c:v>9255</c:v>
                </c:pt>
                <c:pt idx="1">
                  <c:v>9667</c:v>
                </c:pt>
                <c:pt idx="2">
                  <c:v>9778</c:v>
                </c:pt>
                <c:pt idx="3">
                  <c:v>10238</c:v>
                </c:pt>
              </c:numCache>
            </c:numRef>
          </c:val>
        </c:ser>
        <c:ser>
          <c:idx val="2"/>
          <c:order val="2"/>
          <c:tx>
            <c:strRef>
              <c:f>'размер минимальной зп раб БС'!$B$6</c:f>
              <c:strCache>
                <c:ptCount val="1"/>
                <c:pt idx="0">
                  <c:v>Расчетная величина</c:v>
                </c:pt>
              </c:strCache>
            </c:strRef>
          </c:tx>
          <c:spPr>
            <a:gradFill flip="none" rotWithShape="1">
              <a:gsLst>
                <a:gs pos="0">
                  <a:srgbClr val="C9FAED">
                    <a:lumMod val="50000"/>
                    <a:tint val="66000"/>
                    <a:satMod val="160000"/>
                  </a:srgbClr>
                </a:gs>
                <a:gs pos="50000">
                  <a:srgbClr val="C9FAED">
                    <a:lumMod val="50000"/>
                    <a:tint val="44500"/>
                    <a:satMod val="160000"/>
                  </a:srgbClr>
                </a:gs>
                <a:gs pos="100000">
                  <a:srgbClr val="C9FAED">
                    <a:lumMod val="50000"/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'размер минимальной зп раб БС'!$C$3:$F$3</c:f>
              <c:strCache>
                <c:ptCount val="4"/>
                <c:pt idx="0">
                  <c:v>факт на 01.01.2016</c:v>
                </c:pt>
                <c:pt idx="1">
                  <c:v>факт на 01.09.2016</c:v>
                </c:pt>
                <c:pt idx="2">
                  <c:v>факт на 01.01.2017</c:v>
                </c:pt>
                <c:pt idx="3">
                  <c:v>с 01.01.2018</c:v>
                </c:pt>
              </c:strCache>
            </c:strRef>
          </c:cat>
          <c:val>
            <c:numRef>
              <c:f>'размер минимальной зп раб БС'!$C$6:$F$6</c:f>
              <c:numCache>
                <c:formatCode>General</c:formatCode>
                <c:ptCount val="4"/>
                <c:pt idx="0">
                  <c:v>7800</c:v>
                </c:pt>
                <c:pt idx="1">
                  <c:v>8350</c:v>
                </c:pt>
                <c:pt idx="2">
                  <c:v>8350</c:v>
                </c:pt>
                <c:pt idx="3">
                  <c:v>9185</c:v>
                </c:pt>
              </c:numCache>
            </c:numRef>
          </c:val>
        </c:ser>
        <c:axId val="49446272"/>
        <c:axId val="49456256"/>
      </c:barChart>
      <c:catAx>
        <c:axId val="49446272"/>
        <c:scaling>
          <c:orientation val="minMax"/>
        </c:scaling>
        <c:axPos val="b"/>
        <c:tickLblPos val="nextTo"/>
        <c:crossAx val="49456256"/>
        <c:crosses val="autoZero"/>
        <c:auto val="1"/>
        <c:lblAlgn val="ctr"/>
        <c:lblOffset val="100"/>
      </c:catAx>
      <c:valAx>
        <c:axId val="49456256"/>
        <c:scaling>
          <c:orientation val="minMax"/>
        </c:scaling>
        <c:axPos val="l"/>
        <c:majorGridlines/>
        <c:numFmt formatCode="General" sourceLinked="1"/>
        <c:tickLblPos val="nextTo"/>
        <c:crossAx val="49446272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explosion val="5"/>
          </c:dPt>
          <c:dPt>
            <c:idx val="1"/>
            <c:explosion val="13"/>
          </c:dPt>
          <c:dPt>
            <c:idx val="2"/>
            <c:explosion val="4"/>
          </c:dPt>
          <c:dPt>
            <c:idx val="3"/>
            <c:explosion val="6"/>
          </c:dPt>
          <c:dLbls>
            <c:dLbl>
              <c:idx val="0"/>
              <c:layout>
                <c:manualLayout>
                  <c:x val="-8.3333333333333343E-2"/>
                  <c:y val="-1.3888888888888999E-2"/>
                </c:manualLayout>
              </c:layout>
              <c:dLblPos val="outEnd"/>
              <c:showVal val="1"/>
              <c:showPercent val="1"/>
            </c:dLbl>
            <c:dLbl>
              <c:idx val="1"/>
              <c:layout>
                <c:manualLayout>
                  <c:x val="6.666666666666668E-2"/>
                  <c:y val="-4.6296296296296623E-3"/>
                </c:manualLayout>
              </c:layout>
              <c:dLblPos val="outEnd"/>
              <c:showVal val="1"/>
              <c:showPercent val="1"/>
            </c:dLbl>
            <c:dLbl>
              <c:idx val="2"/>
              <c:layout>
                <c:manualLayout>
                  <c:x val="8.3333333333333367E-3"/>
                  <c:y val="4.1666666666666623E-2"/>
                </c:manualLayout>
              </c:layout>
              <c:dLblPos val="outEnd"/>
              <c:showVal val="1"/>
              <c:showPercent val="1"/>
            </c:dLbl>
            <c:dLbl>
              <c:idx val="3"/>
              <c:layout>
                <c:manualLayout>
                  <c:x val="5.8333333333333827E-2"/>
                  <c:y val="5.5555555555555455E-2"/>
                </c:manualLayout>
              </c:layout>
              <c:dLblPos val="outEnd"/>
              <c:showVal val="1"/>
              <c:showPercent val="1"/>
            </c:dLbl>
            <c:dLblPos val="outEnd"/>
            <c:showVal val="1"/>
            <c:showPercent val="1"/>
            <c:showLeaderLines val="1"/>
          </c:dLbls>
          <c:cat>
            <c:strRef>
              <c:f>'расходы на соц-культ сферу '!$B$4:$B$7</c:f>
              <c:strCache>
                <c:ptCount val="4"/>
                <c:pt idx="0">
                  <c:v>Социальная политика</c:v>
                </c:pt>
                <c:pt idx="1">
                  <c:v>Физическая культура и спорт</c:v>
                </c:pt>
                <c:pt idx="2">
                  <c:v>Культура</c:v>
                </c:pt>
                <c:pt idx="3">
                  <c:v>Образование</c:v>
                </c:pt>
              </c:strCache>
            </c:strRef>
          </c:cat>
          <c:val>
            <c:numRef>
              <c:f>'расходы на соц-культ сферу '!$C$4:$C$7</c:f>
              <c:numCache>
                <c:formatCode>General</c:formatCode>
                <c:ptCount val="4"/>
                <c:pt idx="0">
                  <c:v>36.700000000000003</c:v>
                </c:pt>
                <c:pt idx="1">
                  <c:v>11.6</c:v>
                </c:pt>
                <c:pt idx="2">
                  <c:v>146.9</c:v>
                </c:pt>
                <c:pt idx="3">
                  <c:v>506.9</c:v>
                </c:pt>
              </c:numCache>
            </c:numRef>
          </c:val>
        </c:ser>
        <c:firstSliceAng val="0"/>
      </c:pieChart>
    </c:plotArea>
    <c:legend>
      <c:legendPos val="b"/>
      <c:layout>
        <c:manualLayout>
          <c:xMode val="edge"/>
          <c:yMode val="edge"/>
          <c:x val="0.12641797900262491"/>
          <c:y val="0.79321376494604279"/>
          <c:w val="0.8138307086614176"/>
          <c:h val="0.17900845727617487"/>
        </c:manualLayout>
      </c:layout>
      <c:txPr>
        <a:bodyPr/>
        <a:lstStyle/>
        <a:p>
          <a:pPr rtl="0">
            <a:defRPr/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40"/>
      <c:depthPercent val="100"/>
      <c:perspective val="10"/>
    </c:view3D>
    <c:plotArea>
      <c:layout>
        <c:manualLayout>
          <c:layoutTarget val="inner"/>
          <c:xMode val="edge"/>
          <c:yMode val="edge"/>
          <c:x val="0"/>
          <c:y val="0"/>
          <c:w val="0.66370747059395696"/>
          <c:h val="0.993626061838909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5"/>
            <c:explosion val="0"/>
            <c:spPr>
              <a:gradFill flip="none" rotWithShape="1">
                <a:gsLst>
                  <a:gs pos="0">
                    <a:srgbClr val="000099">
                      <a:tint val="66000"/>
                      <a:satMod val="160000"/>
                    </a:srgbClr>
                  </a:gs>
                  <a:gs pos="50000">
                    <a:srgbClr val="000099">
                      <a:tint val="44500"/>
                      <a:satMod val="160000"/>
                    </a:srgbClr>
                  </a:gs>
                  <a:gs pos="100000">
                    <a:srgbClr val="000099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  <a:ln>
                <a:solidFill>
                  <a:srgbClr val="0070C0"/>
                </a:solidFill>
              </a:ln>
            </c:spPr>
          </c:dPt>
          <c:dLbls>
            <c:dLbl>
              <c:idx val="1"/>
              <c:layout>
                <c:manualLayout>
                  <c:x val="-9.886264216972967E-4"/>
                  <c:y val="-5.8083075346564948E-2"/>
                </c:manualLayout>
              </c:layout>
              <c:showVal val="1"/>
            </c:dLbl>
            <c:dLbl>
              <c:idx val="2"/>
              <c:layout>
                <c:manualLayout>
                  <c:x val="2.6326309905706242E-3"/>
                  <c:y val="-2.5907650571132472E-2"/>
                </c:manualLayout>
              </c:layout>
              <c:showVal val="1"/>
            </c:dLbl>
            <c:dLbl>
              <c:idx val="4"/>
              <c:layout>
                <c:manualLayout>
                  <c:x val="6.0870516185476814E-3"/>
                  <c:y val="-5.7266114082512184E-2"/>
                </c:manualLayout>
              </c:layout>
              <c:showVal val="1"/>
            </c:dLbl>
            <c:dLbl>
              <c:idx val="5"/>
              <c:layout>
                <c:manualLayout>
                  <c:x val="-1.2083515602216453E-2"/>
                  <c:y val="-0.10111615681008752"/>
                </c:manualLayout>
              </c:layout>
              <c:showVal val="1"/>
            </c:dLbl>
            <c:dLbl>
              <c:idx val="6"/>
              <c:layout>
                <c:manualLayout>
                  <c:x val="-6.9962088072324582E-3"/>
                  <c:y val="-3.7766574619934185E-2"/>
                </c:manualLayout>
              </c:layout>
              <c:showVal val="1"/>
            </c:dLbl>
            <c:dLbl>
              <c:idx val="7"/>
              <c:layout>
                <c:manualLayout>
                  <c:x val="-7.7946680276076959E-3"/>
                  <c:y val="-1.7948543286986463E-2"/>
                </c:manualLayout>
              </c:layout>
              <c:showVal val="1"/>
            </c:dLbl>
            <c:dLbl>
              <c:idx val="9"/>
              <c:layout>
                <c:manualLayout>
                  <c:x val="5.3824973267230493E-2"/>
                  <c:y val="-8.9006858966196017E-3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 - 263,4 млн. руб</c:v>
                </c:pt>
                <c:pt idx="1">
                  <c:v>Национальная безопасность и правоохранительная деятельность 7,4 млн. руб.</c:v>
                </c:pt>
                <c:pt idx="2">
                  <c:v>Национальная экономика -160,7 млн. руб.</c:v>
                </c:pt>
                <c:pt idx="3">
                  <c:v>Жилищно-коммунальное хозяйство -108,6 млн. руб.</c:v>
                </c:pt>
                <c:pt idx="4">
                  <c:v>Охрана окружающей среды -0,6 млн. руб.</c:v>
                </c:pt>
                <c:pt idx="5">
                  <c:v>Образование -1239,7 млн. руб.</c:v>
                </c:pt>
                <c:pt idx="6">
                  <c:v>Культура, кинематография        -167 млн. руб.</c:v>
                </c:pt>
                <c:pt idx="7">
                  <c:v>Социальная политика -189,1 млн. руб.</c:v>
                </c:pt>
                <c:pt idx="8">
                  <c:v>Физическая культура и спорт -11,6 млн. руб.</c:v>
                </c:pt>
                <c:pt idx="9">
                  <c:v>Средства массовой информации -9,7 млн. руб.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263.39999999999969</c:v>
                </c:pt>
                <c:pt idx="1">
                  <c:v>7.4</c:v>
                </c:pt>
                <c:pt idx="2">
                  <c:v>160.69999999999999</c:v>
                </c:pt>
                <c:pt idx="3">
                  <c:v>108.6</c:v>
                </c:pt>
                <c:pt idx="4">
                  <c:v>0.60000000000000064</c:v>
                </c:pt>
                <c:pt idx="5">
                  <c:v>1239.7</c:v>
                </c:pt>
                <c:pt idx="6">
                  <c:v>167</c:v>
                </c:pt>
                <c:pt idx="7">
                  <c:v>189.1</c:v>
                </c:pt>
                <c:pt idx="8">
                  <c:v>11.6</c:v>
                </c:pt>
                <c:pt idx="9">
                  <c:v>9.7000000000000011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Лист1!$A$2:$A$11</c:f>
              <c:strCache>
                <c:ptCount val="10"/>
                <c:pt idx="0">
                  <c:v>Общегосударственные вопросы - 263,4 млн. руб</c:v>
                </c:pt>
                <c:pt idx="1">
                  <c:v>Национальная безопасность и правоохранительная деятельность 7,4 млн. руб.</c:v>
                </c:pt>
                <c:pt idx="2">
                  <c:v>Национальная экономика -160,7 млн. руб.</c:v>
                </c:pt>
                <c:pt idx="3">
                  <c:v>Жилищно-коммунальное хозяйство -108,6 млн. руб.</c:v>
                </c:pt>
                <c:pt idx="4">
                  <c:v>Охрана окружающей среды -0,6 млн. руб.</c:v>
                </c:pt>
                <c:pt idx="5">
                  <c:v>Образование -1239,7 млн. руб.</c:v>
                </c:pt>
                <c:pt idx="6">
                  <c:v>Культура, кинематография        -167 млн. руб.</c:v>
                </c:pt>
                <c:pt idx="7">
                  <c:v>Социальная политика -189,1 млн. руб.</c:v>
                </c:pt>
                <c:pt idx="8">
                  <c:v>Физическая культура и спорт -11,6 млн. руб.</c:v>
                </c:pt>
                <c:pt idx="9">
                  <c:v>Средства массовой информации -9,7 млн. руб.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cat>
            <c:strRef>
              <c:f>Лист1!$A$2:$A$11</c:f>
              <c:strCache>
                <c:ptCount val="10"/>
                <c:pt idx="0">
                  <c:v>Общегосударственные вопросы - 263,4 млн. руб</c:v>
                </c:pt>
                <c:pt idx="1">
                  <c:v>Национальная безопасность и правоохранительная деятельность 7,4 млн. руб.</c:v>
                </c:pt>
                <c:pt idx="2">
                  <c:v>Национальная экономика -160,7 млн. руб.</c:v>
                </c:pt>
                <c:pt idx="3">
                  <c:v>Жилищно-коммунальное хозяйство -108,6 млн. руб.</c:v>
                </c:pt>
                <c:pt idx="4">
                  <c:v>Охрана окружающей среды -0,6 млн. руб.</c:v>
                </c:pt>
                <c:pt idx="5">
                  <c:v>Образование -1239,7 млн. руб.</c:v>
                </c:pt>
                <c:pt idx="6">
                  <c:v>Культура, кинематография        -167 млн. руб.</c:v>
                </c:pt>
                <c:pt idx="7">
                  <c:v>Социальная политика -189,1 млн. руб.</c:v>
                </c:pt>
                <c:pt idx="8">
                  <c:v>Физическая культура и спорт -11,6 млн. руб.</c:v>
                </c:pt>
                <c:pt idx="9">
                  <c:v>Средства массовой информации -9,7 млн. руб.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</c:numCache>
            </c:numRef>
          </c:val>
        </c:ser>
      </c:pie3DChart>
      <c:spPr>
        <a:scene3d>
          <a:camera prst="orthographicFront"/>
          <a:lightRig rig="threePt" dir="t"/>
        </a:scene3d>
        <a:sp3d>
          <a:bevelB/>
        </a:sp3d>
      </c:spPr>
    </c:plotArea>
    <c:legend>
      <c:legendPos val="r"/>
      <c:layout>
        <c:manualLayout>
          <c:xMode val="edge"/>
          <c:yMode val="edge"/>
          <c:x val="0.7144236925155617"/>
          <c:y val="2.8828245399191217E-2"/>
          <c:w val="0.27466464749814906"/>
          <c:h val="0.97117175460081206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0951790335030166E-2"/>
          <c:y val="0.11132400601248857"/>
          <c:w val="0.91904814694919212"/>
          <c:h val="0.82690702400302663"/>
        </c:manualLayout>
      </c:layout>
      <c:barChart>
        <c:barDir val="col"/>
        <c:grouping val="stacked"/>
        <c:ser>
          <c:idx val="0"/>
          <c:order val="0"/>
          <c:spPr>
            <a:solidFill>
              <a:srgbClr val="009DD9">
                <a:lumMod val="40000"/>
                <a:lumOff val="60000"/>
              </a:srgb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-4.1156527677883902E-3"/>
                  <c:y val="-0.34823248052127193"/>
                </c:manualLayout>
              </c:layout>
              <c:showVal val="1"/>
            </c:dLbl>
            <c:dLbl>
              <c:idx val="1"/>
              <c:layout>
                <c:manualLayout>
                  <c:x val="1.2071236097115945E-2"/>
                  <c:y val="-0.33118370513209067"/>
                </c:manualLayout>
              </c:layout>
              <c:showVal val="1"/>
            </c:dLbl>
            <c:dLbl>
              <c:idx val="2"/>
              <c:layout>
                <c:manualLayout>
                  <c:x val="-4.115766140406092E-3"/>
                  <c:y val="-0.32564458627167564"/>
                </c:manualLayout>
              </c:layout>
              <c:showVal val="1"/>
            </c:dLbl>
            <c:dLbl>
              <c:idx val="3"/>
              <c:layout>
                <c:manualLayout>
                  <c:x val="5.5555555555555558E-3"/>
                  <c:y val="-0.33796296296296935"/>
                </c:manualLayout>
              </c:layout>
              <c:showVal val="1"/>
            </c:dLbl>
            <c:showVal val="1"/>
          </c:dLbls>
          <c:cat>
            <c:strRef>
              <c:f>Лист3!$B$4:$E$4</c:f>
              <c:strCache>
                <c:ptCount val="4"/>
                <c:pt idx="0">
                  <c:v>оценка 2017</c:v>
                </c:pt>
                <c:pt idx="1">
                  <c:v>прогноз 2018</c:v>
                </c:pt>
                <c:pt idx="2">
                  <c:v>прогноз 2019</c:v>
                </c:pt>
                <c:pt idx="3">
                  <c:v>прогноз 2020</c:v>
                </c:pt>
              </c:strCache>
            </c:strRef>
          </c:cat>
          <c:val>
            <c:numRef>
              <c:f>Лист3!$B$5:$E$5</c:f>
              <c:numCache>
                <c:formatCode>General</c:formatCode>
                <c:ptCount val="4"/>
                <c:pt idx="0">
                  <c:v>2385.9</c:v>
                </c:pt>
                <c:pt idx="1">
                  <c:v>2157.8000000000002</c:v>
                </c:pt>
                <c:pt idx="2">
                  <c:v>2185.3700000000022</c:v>
                </c:pt>
                <c:pt idx="3">
                  <c:v>2342.44</c:v>
                </c:pt>
              </c:numCache>
            </c:numRef>
          </c:val>
        </c:ser>
        <c:overlap val="100"/>
        <c:serLines/>
        <c:axId val="50230016"/>
        <c:axId val="50231552"/>
      </c:barChart>
      <c:catAx>
        <c:axId val="50230016"/>
        <c:scaling>
          <c:orientation val="minMax"/>
        </c:scaling>
        <c:axPos val="b"/>
        <c:tickLblPos val="nextTo"/>
        <c:crossAx val="50231552"/>
        <c:crosses val="autoZero"/>
        <c:auto val="1"/>
        <c:lblAlgn val="ctr"/>
        <c:lblOffset val="100"/>
      </c:catAx>
      <c:valAx>
        <c:axId val="50231552"/>
        <c:scaling>
          <c:orientation val="minMax"/>
          <c:min val="0"/>
        </c:scaling>
        <c:axPos val="l"/>
        <c:majorGridlines/>
        <c:numFmt formatCode="General" sourceLinked="1"/>
        <c:tickLblPos val="nextTo"/>
        <c:spPr>
          <a:ln>
            <a:gradFill>
              <a:gsLst>
                <a:gs pos="0">
                  <a:srgbClr val="4F81BD">
                    <a:tint val="66000"/>
                    <a:satMod val="160000"/>
                  </a:srgbClr>
                </a:gs>
                <a:gs pos="50000">
                  <a:srgbClr val="4F81BD">
                    <a:tint val="44500"/>
                    <a:satMod val="160000"/>
                  </a:srgbClr>
                </a:gs>
                <a:gs pos="100000">
                  <a:srgbClr val="4F81BD">
                    <a:tint val="23500"/>
                    <a:satMod val="160000"/>
                  </a:srgbClr>
                </a:gs>
              </a:gsLst>
              <a:lin ang="5400000" scaled="0"/>
            </a:gradFill>
          </a:ln>
        </c:spPr>
        <c:crossAx val="50230016"/>
        <c:crosses val="autoZero"/>
        <c:crossBetween val="between"/>
      </c:valAx>
    </c:plotArea>
    <c:plotVisOnly val="1"/>
  </c:chart>
  <c:txPr>
    <a:bodyPr/>
    <a:lstStyle/>
    <a:p>
      <a:pPr>
        <a:defRPr sz="14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2"/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0.20488429728325164"/>
          <c:y val="0.24630235840697162"/>
          <c:w val="0.56417250555597631"/>
          <c:h val="0.73024926515575561"/>
        </c:manualLayout>
      </c:layout>
      <c:doughnutChart>
        <c:varyColors val="1"/>
        <c:ser>
          <c:idx val="0"/>
          <c:order val="0"/>
          <c:dLbls>
            <c:dLbl>
              <c:idx val="0"/>
              <c:layout>
                <c:manualLayout>
                  <c:x val="0.10423615911823725"/>
                  <c:y val="-0.11954673619055392"/>
                </c:manualLayout>
              </c:layout>
              <c:showVal val="1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0.15563915272340836"/>
                  <c:y val="-0.135129490493503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Объекты культуры</a:t>
                    </a:r>
                    <a:r>
                      <a:rPr lang="ru-RU" dirty="0"/>
                      <a:t>
20,00
31%</a:t>
                    </a:r>
                  </a:p>
                </c:rich>
              </c:tx>
              <c:showVal val="1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0.22073557134313787"/>
                  <c:y val="6.2704777320584423E-2"/>
                </c:manualLayout>
              </c:layout>
              <c:showVal val="1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-0.20980138760438091"/>
                  <c:y val="7.0721062444497343E-2"/>
                </c:manualLayout>
              </c:layout>
              <c:showVal val="1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-0.14924749491409586"/>
                  <c:y val="-9.5043718826161389E-2"/>
                </c:manualLayout>
              </c:layout>
              <c:showVal val="1"/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-8.9316446100221367E-2"/>
                  <c:y val="-0.1600794264375881"/>
                </c:manualLayout>
              </c:layout>
              <c:showVal val="1"/>
              <c:showCatName val="1"/>
              <c:showPercent val="1"/>
              <c:separator>
</c:separator>
            </c:dLbl>
            <c:dLbl>
              <c:idx val="6"/>
              <c:layout>
                <c:manualLayout>
                  <c:x val="1.6583054990454957E-2"/>
                  <c:y val="-0.18091631105533298"/>
                </c:manualLayout>
              </c:layout>
              <c:showVal val="1"/>
              <c:showCatName val="1"/>
              <c:showPercent val="1"/>
              <c:separator>
</c:separator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Percent val="1"/>
            <c:separator>
</c:separator>
            <c:showLeaderLines val="1"/>
          </c:dLbls>
          <c:cat>
            <c:strRef>
              <c:f>Лист1!$B$3:$B$8</c:f>
              <c:strCache>
                <c:ptCount val="6"/>
                <c:pt idx="1">
                  <c:v>Объекты культура</c:v>
                </c:pt>
                <c:pt idx="2">
                  <c:v>Благоустройство</c:v>
                </c:pt>
                <c:pt idx="3">
                  <c:v>Дорожное хозяйство </c:v>
                </c:pt>
                <c:pt idx="4">
                  <c:v>Коммунальное хозяйство</c:v>
                </c:pt>
                <c:pt idx="5">
                  <c:v>Объекты образования</c:v>
                </c:pt>
              </c:strCache>
            </c:strRef>
          </c:cat>
          <c:val>
            <c:numRef>
              <c:f>Лист1!$C$3:$C$8</c:f>
              <c:numCache>
                <c:formatCode>#,##0.00</c:formatCode>
                <c:ptCount val="6"/>
                <c:pt idx="1">
                  <c:v>20</c:v>
                </c:pt>
                <c:pt idx="2">
                  <c:v>13.7</c:v>
                </c:pt>
                <c:pt idx="3">
                  <c:v>9.3000000000000007</c:v>
                </c:pt>
                <c:pt idx="4">
                  <c:v>16.2</c:v>
                </c:pt>
                <c:pt idx="5">
                  <c:v>5.6</c:v>
                </c:pt>
              </c:numCache>
            </c:numRef>
          </c:val>
        </c:ser>
        <c:dLbls>
          <c:showCatName val="1"/>
          <c:showPercent val="1"/>
        </c:dLbls>
        <c:firstSliceAng val="0"/>
        <c:holeSize val="50"/>
      </c:doughnutChart>
    </c:plotArea>
    <c:plotVisOnly val="1"/>
  </c:chart>
  <c:externalData r:id="rId1"/>
</c:chartSpace>
</file>

<file path=ppt/diagrams/_rels/data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B303D9-D087-4951-BC2C-5B633C762ADB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2FBEDF11-87B6-4BA8-B61D-1CA0EFF20927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accent3">
              <a:lumMod val="75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Улучшение администрирования налоговых и неналоговых доходов </a:t>
          </a:r>
        </a:p>
        <a:p>
          <a:r>
            <a:rPr lang="ru-RU" sz="12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(Минимизация невыясненных поступлений и обеспечение полноты собираемости доходов)</a:t>
          </a:r>
          <a:endParaRPr lang="ru-RU" sz="1200" b="1" dirty="0">
            <a:effectLst/>
          </a:endParaRPr>
        </a:p>
      </dgm:t>
    </dgm:pt>
    <dgm:pt modelId="{449534B7-5088-4734-B1C8-A32A45D43245}" type="parTrans" cxnId="{42BB50C4-525C-48FE-BE04-CEFBE72177E6}">
      <dgm:prSet/>
      <dgm:spPr/>
      <dgm:t>
        <a:bodyPr/>
        <a:lstStyle/>
        <a:p>
          <a:endParaRPr lang="ru-RU"/>
        </a:p>
      </dgm:t>
    </dgm:pt>
    <dgm:pt modelId="{29EB7B5C-9915-4D45-BBA8-BBA745B0428F}" type="sibTrans" cxnId="{42BB50C4-525C-48FE-BE04-CEFBE72177E6}">
      <dgm:prSet/>
      <dgm:spPr/>
      <dgm:t>
        <a:bodyPr/>
        <a:lstStyle/>
        <a:p>
          <a:endParaRPr lang="ru-RU"/>
        </a:p>
      </dgm:t>
    </dgm:pt>
    <dgm:pt modelId="{E0897784-A74B-49CC-A797-166EF45085D3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accent3">
              <a:lumMod val="75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Обеспечение полноты поступления НДФЛ</a:t>
          </a:r>
        </a:p>
        <a:p>
          <a:r>
            <a:rPr lang="ru-RU" sz="12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(т.к. НДФЛ составляет 63,2% от собственных доходов</a:t>
          </a:r>
          <a:r>
            <a:rPr lang="ru-RU" sz="1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)</a:t>
          </a:r>
          <a:endParaRPr lang="ru-RU" sz="1400" b="1" dirty="0">
            <a:effectLst/>
          </a:endParaRPr>
        </a:p>
      </dgm:t>
    </dgm:pt>
    <dgm:pt modelId="{E363242A-F1B5-4F85-B201-0C27B44CE9DC}" type="parTrans" cxnId="{2FE7BE3A-0618-4257-BD3B-F084C2600674}">
      <dgm:prSet/>
      <dgm:spPr/>
      <dgm:t>
        <a:bodyPr/>
        <a:lstStyle/>
        <a:p>
          <a:endParaRPr lang="ru-RU"/>
        </a:p>
      </dgm:t>
    </dgm:pt>
    <dgm:pt modelId="{5C0F67E3-B324-4AFE-B620-9C223B51F6E6}" type="sibTrans" cxnId="{2FE7BE3A-0618-4257-BD3B-F084C2600674}">
      <dgm:prSet/>
      <dgm:spPr/>
      <dgm:t>
        <a:bodyPr/>
        <a:lstStyle/>
        <a:p>
          <a:endParaRPr lang="ru-RU"/>
        </a:p>
      </dgm:t>
    </dgm:pt>
    <dgm:pt modelId="{2C495F8C-1A43-4FFB-9695-1FFAE45806B2}">
      <dgm:prSet phldrT="[Текст]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accent3">
              <a:lumMod val="75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Мониторинг полноты постановки на налоговый учёт  организаций, осуществляющих деятельность на территории городского округа</a:t>
          </a:r>
          <a:endParaRPr lang="ru-RU" b="1" dirty="0">
            <a:effectLst/>
          </a:endParaRPr>
        </a:p>
      </dgm:t>
    </dgm:pt>
    <dgm:pt modelId="{D0765B27-A4CE-4749-AF29-E34F09E44F59}" type="parTrans" cxnId="{569B7C3E-AF99-41C4-81C8-9BD46736DCAE}">
      <dgm:prSet/>
      <dgm:spPr/>
      <dgm:t>
        <a:bodyPr/>
        <a:lstStyle/>
        <a:p>
          <a:endParaRPr lang="ru-RU"/>
        </a:p>
      </dgm:t>
    </dgm:pt>
    <dgm:pt modelId="{2E7EB930-CCD3-4ADF-AC45-5D40DDB13979}" type="sibTrans" cxnId="{569B7C3E-AF99-41C4-81C8-9BD46736DCAE}">
      <dgm:prSet/>
      <dgm:spPr/>
      <dgm:t>
        <a:bodyPr/>
        <a:lstStyle/>
        <a:p>
          <a:endParaRPr lang="ru-RU"/>
        </a:p>
      </dgm:t>
    </dgm:pt>
    <dgm:pt modelId="{DA70D26B-B4CF-4C2C-90E8-F19DE80AF9E1}">
      <dgm:prSet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accent3">
              <a:lumMod val="75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Работа по сокращению недоимки по налоговым и неналоговым платежам</a:t>
          </a:r>
        </a:p>
        <a:p>
          <a:r>
            <a:rPr lang="ru-RU" sz="1200" b="1" i="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(на 01.10.2017 сумма недоимки составляет 127,8 млн.руб.)</a:t>
          </a:r>
          <a:endParaRPr lang="ru-RU" sz="1200" b="1" i="0" dirty="0">
            <a:solidFill>
              <a:schemeClr val="accent6">
                <a:lumMod val="75000"/>
              </a:schemeClr>
            </a:solidFill>
            <a:effectLst/>
          </a:endParaRPr>
        </a:p>
      </dgm:t>
    </dgm:pt>
    <dgm:pt modelId="{240539B6-27B0-4998-9560-8B0711260BD9}" type="sibTrans" cxnId="{8F583279-DDEB-4AF5-A99E-9A2FFC78905B}">
      <dgm:prSet/>
      <dgm:spPr/>
      <dgm:t>
        <a:bodyPr/>
        <a:lstStyle/>
        <a:p>
          <a:endParaRPr lang="ru-RU"/>
        </a:p>
      </dgm:t>
    </dgm:pt>
    <dgm:pt modelId="{A8D1A403-E29F-49F2-9D58-B478BD980423}" type="parTrans" cxnId="{8F583279-DDEB-4AF5-A99E-9A2FFC78905B}">
      <dgm:prSet/>
      <dgm:spPr/>
      <dgm:t>
        <a:bodyPr/>
        <a:lstStyle/>
        <a:p>
          <a:endParaRPr lang="ru-RU"/>
        </a:p>
      </dgm:t>
    </dgm:pt>
    <dgm:pt modelId="{B7D32A27-0F7C-4024-905B-B62CFD503210}" type="pres">
      <dgm:prSet presAssocID="{55B303D9-D087-4951-BC2C-5B633C762ADB}" presName="compositeShape" presStyleCnt="0">
        <dgm:presLayoutVars>
          <dgm:dir/>
          <dgm:resizeHandles/>
        </dgm:presLayoutVars>
      </dgm:prSet>
      <dgm:spPr/>
    </dgm:pt>
    <dgm:pt modelId="{C6F7E3CE-B543-4AD3-B172-1779D6CF19D5}" type="pres">
      <dgm:prSet presAssocID="{55B303D9-D087-4951-BC2C-5B633C762ADB}" presName="pyramid" presStyleLbl="node1" presStyleIdx="0" presStyleCnt="1" custScaleX="187486" custLinFactNeighborX="870" custLinFactNeighborY="0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scene3d>
          <a:camera prst="orthographicFront"/>
          <a:lightRig rig="threePt" dir="t"/>
        </a:scene3d>
        <a:sp3d>
          <a:bevelT/>
        </a:sp3d>
      </dgm:spPr>
    </dgm:pt>
    <dgm:pt modelId="{5E9E2D9B-B813-484E-8752-451DA314B4F2}" type="pres">
      <dgm:prSet presAssocID="{55B303D9-D087-4951-BC2C-5B633C762ADB}" presName="theList" presStyleCnt="0"/>
      <dgm:spPr/>
    </dgm:pt>
    <dgm:pt modelId="{D93E8263-665B-4CC0-90BB-89B9587B8BFC}" type="pres">
      <dgm:prSet presAssocID="{2FBEDF11-87B6-4BA8-B61D-1CA0EFF20927}" presName="aNode" presStyleLbl="fgAcc1" presStyleIdx="0" presStyleCnt="4" custScaleX="158649" custLinFactY="27845" custLinFactNeighborX="6821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8F2894-8492-4D41-B017-290B95838900}" type="pres">
      <dgm:prSet presAssocID="{2FBEDF11-87B6-4BA8-B61D-1CA0EFF20927}" presName="aSpace" presStyleCnt="0"/>
      <dgm:spPr/>
    </dgm:pt>
    <dgm:pt modelId="{0E703F3D-5E51-48A1-B810-746FCB44CE9F}" type="pres">
      <dgm:prSet presAssocID="{DA70D26B-B4CF-4C2C-90E8-F19DE80AF9E1}" presName="aNode" presStyleLbl="fgAcc1" presStyleIdx="1" presStyleCnt="4" custScaleX="158649" custLinFactY="27845" custLinFactNeighborX="6821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702099-52EE-4680-B984-2C804164FB5E}" type="pres">
      <dgm:prSet presAssocID="{DA70D26B-B4CF-4C2C-90E8-F19DE80AF9E1}" presName="aSpace" presStyleCnt="0"/>
      <dgm:spPr/>
    </dgm:pt>
    <dgm:pt modelId="{FC757518-889D-4E6B-8366-023EA0CE3BA5}" type="pres">
      <dgm:prSet presAssocID="{E0897784-A74B-49CC-A797-166EF45085D3}" presName="aNode" presStyleLbl="fgAcc1" presStyleIdx="2" presStyleCnt="4" custScaleX="158649" custLinFactY="27845" custLinFactNeighborX="6821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0F447E-F244-4401-BE79-A6EE4675637E}" type="pres">
      <dgm:prSet presAssocID="{E0897784-A74B-49CC-A797-166EF45085D3}" presName="aSpace" presStyleCnt="0"/>
      <dgm:spPr/>
    </dgm:pt>
    <dgm:pt modelId="{6A4AAE4E-5B23-4EFD-A582-6F36431972B4}" type="pres">
      <dgm:prSet presAssocID="{2C495F8C-1A43-4FFB-9695-1FFAE45806B2}" presName="aNode" presStyleLbl="fgAcc1" presStyleIdx="3" presStyleCnt="4" custScaleX="158649" custLinFactY="27845" custLinFactNeighborX="6821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CAE5CA-E5BE-4771-B7C4-E0A19CEDAA12}" type="pres">
      <dgm:prSet presAssocID="{2C495F8C-1A43-4FFB-9695-1FFAE45806B2}" presName="aSpace" presStyleCnt="0"/>
      <dgm:spPr/>
    </dgm:pt>
  </dgm:ptLst>
  <dgm:cxnLst>
    <dgm:cxn modelId="{8F583279-DDEB-4AF5-A99E-9A2FFC78905B}" srcId="{55B303D9-D087-4951-BC2C-5B633C762ADB}" destId="{DA70D26B-B4CF-4C2C-90E8-F19DE80AF9E1}" srcOrd="1" destOrd="0" parTransId="{A8D1A403-E29F-49F2-9D58-B478BD980423}" sibTransId="{240539B6-27B0-4998-9560-8B0711260BD9}"/>
    <dgm:cxn modelId="{185F28F8-A064-4FB2-BB6D-FBBFBFDFA5A6}" type="presOf" srcId="{2FBEDF11-87B6-4BA8-B61D-1CA0EFF20927}" destId="{D93E8263-665B-4CC0-90BB-89B9587B8BFC}" srcOrd="0" destOrd="0" presId="urn:microsoft.com/office/officeart/2005/8/layout/pyramid2"/>
    <dgm:cxn modelId="{EA7FCEA5-5D2B-4005-9E5B-6330A584B573}" type="presOf" srcId="{E0897784-A74B-49CC-A797-166EF45085D3}" destId="{FC757518-889D-4E6B-8366-023EA0CE3BA5}" srcOrd="0" destOrd="0" presId="urn:microsoft.com/office/officeart/2005/8/layout/pyramid2"/>
    <dgm:cxn modelId="{0357D308-740E-4E07-A63C-CEEF5785B044}" type="presOf" srcId="{55B303D9-D087-4951-BC2C-5B633C762ADB}" destId="{B7D32A27-0F7C-4024-905B-B62CFD503210}" srcOrd="0" destOrd="0" presId="urn:microsoft.com/office/officeart/2005/8/layout/pyramid2"/>
    <dgm:cxn modelId="{569B7C3E-AF99-41C4-81C8-9BD46736DCAE}" srcId="{55B303D9-D087-4951-BC2C-5B633C762ADB}" destId="{2C495F8C-1A43-4FFB-9695-1FFAE45806B2}" srcOrd="3" destOrd="0" parTransId="{D0765B27-A4CE-4749-AF29-E34F09E44F59}" sibTransId="{2E7EB930-CCD3-4ADF-AC45-5D40DDB13979}"/>
    <dgm:cxn modelId="{B73B22A4-0EA3-4557-8B0C-6FB653A07B89}" type="presOf" srcId="{2C495F8C-1A43-4FFB-9695-1FFAE45806B2}" destId="{6A4AAE4E-5B23-4EFD-A582-6F36431972B4}" srcOrd="0" destOrd="0" presId="urn:microsoft.com/office/officeart/2005/8/layout/pyramid2"/>
    <dgm:cxn modelId="{CC7CD797-B8F8-41D8-8993-C6055BD3A0BF}" type="presOf" srcId="{DA70D26B-B4CF-4C2C-90E8-F19DE80AF9E1}" destId="{0E703F3D-5E51-48A1-B810-746FCB44CE9F}" srcOrd="0" destOrd="0" presId="urn:microsoft.com/office/officeart/2005/8/layout/pyramid2"/>
    <dgm:cxn modelId="{42BB50C4-525C-48FE-BE04-CEFBE72177E6}" srcId="{55B303D9-D087-4951-BC2C-5B633C762ADB}" destId="{2FBEDF11-87B6-4BA8-B61D-1CA0EFF20927}" srcOrd="0" destOrd="0" parTransId="{449534B7-5088-4734-B1C8-A32A45D43245}" sibTransId="{29EB7B5C-9915-4D45-BBA8-BBA745B0428F}"/>
    <dgm:cxn modelId="{2FE7BE3A-0618-4257-BD3B-F084C2600674}" srcId="{55B303D9-D087-4951-BC2C-5B633C762ADB}" destId="{E0897784-A74B-49CC-A797-166EF45085D3}" srcOrd="2" destOrd="0" parTransId="{E363242A-F1B5-4F85-B201-0C27B44CE9DC}" sibTransId="{5C0F67E3-B324-4AFE-B620-9C223B51F6E6}"/>
    <dgm:cxn modelId="{D846665D-2C44-4EA0-8EAF-7F74495809E8}" type="presParOf" srcId="{B7D32A27-0F7C-4024-905B-B62CFD503210}" destId="{C6F7E3CE-B543-4AD3-B172-1779D6CF19D5}" srcOrd="0" destOrd="0" presId="urn:microsoft.com/office/officeart/2005/8/layout/pyramid2"/>
    <dgm:cxn modelId="{E75214CB-E352-41BA-8DB7-456D58220DFF}" type="presParOf" srcId="{B7D32A27-0F7C-4024-905B-B62CFD503210}" destId="{5E9E2D9B-B813-484E-8752-451DA314B4F2}" srcOrd="1" destOrd="0" presId="urn:microsoft.com/office/officeart/2005/8/layout/pyramid2"/>
    <dgm:cxn modelId="{F2DAFFC5-56AF-40DE-B8BE-A7F67AA741B7}" type="presParOf" srcId="{5E9E2D9B-B813-484E-8752-451DA314B4F2}" destId="{D93E8263-665B-4CC0-90BB-89B9587B8BFC}" srcOrd="0" destOrd="0" presId="urn:microsoft.com/office/officeart/2005/8/layout/pyramid2"/>
    <dgm:cxn modelId="{27749906-1E00-429B-A2E4-F61B40FDB166}" type="presParOf" srcId="{5E9E2D9B-B813-484E-8752-451DA314B4F2}" destId="{738F2894-8492-4D41-B017-290B95838900}" srcOrd="1" destOrd="0" presId="urn:microsoft.com/office/officeart/2005/8/layout/pyramid2"/>
    <dgm:cxn modelId="{996314F9-BBB0-46F9-9912-B251D093FD52}" type="presParOf" srcId="{5E9E2D9B-B813-484E-8752-451DA314B4F2}" destId="{0E703F3D-5E51-48A1-B810-746FCB44CE9F}" srcOrd="2" destOrd="0" presId="urn:microsoft.com/office/officeart/2005/8/layout/pyramid2"/>
    <dgm:cxn modelId="{5650EF42-4767-4443-AD7A-37CCE431B4A9}" type="presParOf" srcId="{5E9E2D9B-B813-484E-8752-451DA314B4F2}" destId="{9D702099-52EE-4680-B984-2C804164FB5E}" srcOrd="3" destOrd="0" presId="urn:microsoft.com/office/officeart/2005/8/layout/pyramid2"/>
    <dgm:cxn modelId="{99C15F0A-A551-41DB-A3AC-DDBA49F08589}" type="presParOf" srcId="{5E9E2D9B-B813-484E-8752-451DA314B4F2}" destId="{FC757518-889D-4E6B-8366-023EA0CE3BA5}" srcOrd="4" destOrd="0" presId="urn:microsoft.com/office/officeart/2005/8/layout/pyramid2"/>
    <dgm:cxn modelId="{295C233B-C5E5-4EDE-9242-FE7514154E30}" type="presParOf" srcId="{5E9E2D9B-B813-484E-8752-451DA314B4F2}" destId="{720F447E-F244-4401-BE79-A6EE4675637E}" srcOrd="5" destOrd="0" presId="urn:microsoft.com/office/officeart/2005/8/layout/pyramid2"/>
    <dgm:cxn modelId="{8EAC9B8E-42CA-459D-9226-EDB6AFD91397}" type="presParOf" srcId="{5E9E2D9B-B813-484E-8752-451DA314B4F2}" destId="{6A4AAE4E-5B23-4EFD-A582-6F36431972B4}" srcOrd="6" destOrd="0" presId="urn:microsoft.com/office/officeart/2005/8/layout/pyramid2"/>
    <dgm:cxn modelId="{95EB8B83-1196-4EB2-8A35-4375D558C34A}" type="presParOf" srcId="{5E9E2D9B-B813-484E-8752-451DA314B4F2}" destId="{1FCAE5CA-E5BE-4771-B7C4-E0A19CEDAA12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C94FB43-51C4-4479-8643-DCBA34BDC55B}" type="doc">
      <dgm:prSet loTypeId="urn:microsoft.com/office/officeart/2005/8/layout/vList5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9FF02C3-D829-4D9D-B7D6-9F7F6534F7FD}">
      <dgm:prSet phldrT="[Текст]" custT="1"/>
      <dgm:spPr>
        <a:gradFill flip="none" rotWithShape="0">
          <a:gsLst>
            <a:gs pos="0">
              <a:schemeClr val="accent3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3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3">
                <a:lumMod val="60000"/>
                <a:lumOff val="40000"/>
                <a:tint val="23500"/>
                <a:satMod val="160000"/>
              </a:schemeClr>
            </a:gs>
          </a:gsLst>
          <a:lin ang="2700000" scaled="1"/>
          <a:tileRect/>
        </a:gradFill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ru-RU" sz="3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6,7 </a:t>
          </a:r>
          <a:endParaRPr lang="ru-RU" sz="35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C7849EA-1756-4D4D-A5E9-9BE9985C88D6}" type="parTrans" cxnId="{78508A11-2C63-454B-95EE-9B1F7F90EAF9}">
      <dgm:prSet/>
      <dgm:spPr/>
      <dgm:t>
        <a:bodyPr/>
        <a:lstStyle/>
        <a:p>
          <a:endParaRPr lang="ru-RU" sz="2500">
            <a:latin typeface="Times New Roman" pitchFamily="18" charset="0"/>
            <a:cs typeface="Times New Roman" pitchFamily="18" charset="0"/>
          </a:endParaRPr>
        </a:p>
      </dgm:t>
    </dgm:pt>
    <dgm:pt modelId="{CE07BE9F-3855-42D8-8D1D-E9EE684AAC8A}" type="sibTrans" cxnId="{78508A11-2C63-454B-95EE-9B1F7F90EAF9}">
      <dgm:prSet/>
      <dgm:spPr/>
      <dgm:t>
        <a:bodyPr/>
        <a:lstStyle/>
        <a:p>
          <a:endParaRPr lang="ru-RU" sz="2500">
            <a:latin typeface="Times New Roman" pitchFamily="18" charset="0"/>
            <a:cs typeface="Times New Roman" pitchFamily="18" charset="0"/>
          </a:endParaRPr>
        </a:p>
      </dgm:t>
    </dgm:pt>
    <dgm:pt modelId="{53E2EBF1-34C8-4802-BBB9-D06239262425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</dgm:spPr>
      <dgm:t>
        <a:bodyPr/>
        <a:lstStyle/>
        <a:p>
          <a:pPr algn="l"/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Защита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4FC0F407-180B-46D2-B8EE-489E06B5B8FA}" type="parTrans" cxnId="{1DA248BA-A237-4C0F-B3D4-38313D04CAC4}">
      <dgm:prSet/>
      <dgm:spPr/>
      <dgm:t>
        <a:bodyPr/>
        <a:lstStyle/>
        <a:p>
          <a:endParaRPr lang="ru-RU" sz="2500">
            <a:latin typeface="Times New Roman" pitchFamily="18" charset="0"/>
            <a:cs typeface="Times New Roman" pitchFamily="18" charset="0"/>
          </a:endParaRPr>
        </a:p>
      </dgm:t>
    </dgm:pt>
    <dgm:pt modelId="{E67D742B-42CA-4949-9D09-6183A64DC143}" type="sibTrans" cxnId="{1DA248BA-A237-4C0F-B3D4-38313D04CAC4}">
      <dgm:prSet/>
      <dgm:spPr/>
      <dgm:t>
        <a:bodyPr/>
        <a:lstStyle/>
        <a:p>
          <a:endParaRPr lang="ru-RU" sz="2500">
            <a:latin typeface="Times New Roman" pitchFamily="18" charset="0"/>
            <a:cs typeface="Times New Roman" pitchFamily="18" charset="0"/>
          </a:endParaRPr>
        </a:p>
      </dgm:t>
    </dgm:pt>
    <dgm:pt modelId="{9B152D2D-6961-4C32-A386-2C6C4742FDC0}">
      <dgm:prSet phldrT="[Текст]" custT="1"/>
      <dgm:spPr>
        <a:gradFill flip="none" rotWithShape="0">
          <a:gsLst>
            <a:gs pos="0">
              <a:schemeClr val="accent3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3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3">
                <a:lumMod val="60000"/>
                <a:lumOff val="40000"/>
                <a:tint val="23500"/>
                <a:satMod val="160000"/>
              </a:schemeClr>
            </a:gs>
          </a:gsLst>
          <a:lin ang="2700000" scaled="1"/>
          <a:tileRect/>
        </a:gradFill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ru-RU" sz="3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1,3</a:t>
          </a:r>
          <a:endParaRPr lang="ru-RU" sz="35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F08FC99-0D77-48D5-BCDD-C756A5F76FFA}" type="parTrans" cxnId="{CA8147C1-45A3-4012-BDEA-5E4E18FC6E14}">
      <dgm:prSet/>
      <dgm:spPr/>
      <dgm:t>
        <a:bodyPr/>
        <a:lstStyle/>
        <a:p>
          <a:endParaRPr lang="ru-RU" sz="2500">
            <a:latin typeface="Times New Roman" pitchFamily="18" charset="0"/>
            <a:cs typeface="Times New Roman" pitchFamily="18" charset="0"/>
          </a:endParaRPr>
        </a:p>
      </dgm:t>
    </dgm:pt>
    <dgm:pt modelId="{90A92C96-417C-4924-BB01-A1C6D4F52CE3}" type="sibTrans" cxnId="{CA8147C1-45A3-4012-BDEA-5E4E18FC6E14}">
      <dgm:prSet/>
      <dgm:spPr/>
      <dgm:t>
        <a:bodyPr/>
        <a:lstStyle/>
        <a:p>
          <a:endParaRPr lang="ru-RU" sz="2500">
            <a:latin typeface="Times New Roman" pitchFamily="18" charset="0"/>
            <a:cs typeface="Times New Roman" pitchFamily="18" charset="0"/>
          </a:endParaRPr>
        </a:p>
      </dgm:t>
    </dgm:pt>
    <dgm:pt modelId="{292644FB-6E76-4423-B319-4CE21304D821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</dgm:spPr>
      <dgm:t>
        <a:bodyPr/>
        <a:lstStyle/>
        <a:p>
          <a:pPr algn="l"/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Здравоохранение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D48F0D1-9C09-4F80-930D-A463C1866CB3}" type="parTrans" cxnId="{15A86251-5D05-4EF8-B613-BF8AFAEA9EE9}">
      <dgm:prSet/>
      <dgm:spPr/>
      <dgm:t>
        <a:bodyPr/>
        <a:lstStyle/>
        <a:p>
          <a:endParaRPr lang="ru-RU" sz="2500">
            <a:latin typeface="Times New Roman" pitchFamily="18" charset="0"/>
            <a:cs typeface="Times New Roman" pitchFamily="18" charset="0"/>
          </a:endParaRPr>
        </a:p>
      </dgm:t>
    </dgm:pt>
    <dgm:pt modelId="{57D620E2-AC77-43E6-ABCB-D17A2D142E9B}" type="sibTrans" cxnId="{15A86251-5D05-4EF8-B613-BF8AFAEA9EE9}">
      <dgm:prSet/>
      <dgm:spPr/>
      <dgm:t>
        <a:bodyPr/>
        <a:lstStyle/>
        <a:p>
          <a:endParaRPr lang="ru-RU" sz="2500">
            <a:latin typeface="Times New Roman" pitchFamily="18" charset="0"/>
            <a:cs typeface="Times New Roman" pitchFamily="18" charset="0"/>
          </a:endParaRPr>
        </a:p>
      </dgm:t>
    </dgm:pt>
    <dgm:pt modelId="{075A0001-EDEC-447D-ABFB-FF318E382203}">
      <dgm:prSet phldrT="[Текст]" custT="1"/>
      <dgm:spPr>
        <a:gradFill flip="none" rotWithShape="0">
          <a:gsLst>
            <a:gs pos="0">
              <a:schemeClr val="accent3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3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3">
                <a:lumMod val="60000"/>
                <a:lumOff val="40000"/>
                <a:tint val="23500"/>
                <a:satMod val="160000"/>
              </a:schemeClr>
            </a:gs>
          </a:gsLst>
          <a:lin ang="2700000" scaled="1"/>
          <a:tileRect/>
        </a:gradFill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ru-RU" sz="3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1,1</a:t>
          </a:r>
          <a:endParaRPr lang="ru-RU" sz="35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DA63432-D6D9-4695-8A72-2DAFDCF7A7CA}" type="parTrans" cxnId="{790B5DC9-0714-40D7-B21C-DCC21A8A6D2A}">
      <dgm:prSet/>
      <dgm:spPr/>
      <dgm:t>
        <a:bodyPr/>
        <a:lstStyle/>
        <a:p>
          <a:endParaRPr lang="ru-RU" sz="2500">
            <a:latin typeface="Times New Roman" pitchFamily="18" charset="0"/>
            <a:cs typeface="Times New Roman" pitchFamily="18" charset="0"/>
          </a:endParaRPr>
        </a:p>
      </dgm:t>
    </dgm:pt>
    <dgm:pt modelId="{ED32B0F0-216C-4DD5-A618-EBC41EE75CF2}" type="sibTrans" cxnId="{790B5DC9-0714-40D7-B21C-DCC21A8A6D2A}">
      <dgm:prSet/>
      <dgm:spPr/>
      <dgm:t>
        <a:bodyPr/>
        <a:lstStyle/>
        <a:p>
          <a:endParaRPr lang="ru-RU" sz="2500">
            <a:latin typeface="Times New Roman" pitchFamily="18" charset="0"/>
            <a:cs typeface="Times New Roman" pitchFamily="18" charset="0"/>
          </a:endParaRPr>
        </a:p>
      </dgm:t>
    </dgm:pt>
    <dgm:pt modelId="{5DAA1A66-603D-4B30-B356-1C2E8CB6DF43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</dgm:spPr>
      <dgm:t>
        <a:bodyPr/>
        <a:lstStyle/>
        <a:p>
          <a:pPr algn="l"/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Поддержка общественным организациям ветеранов и инвалидов.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7CA16887-9C92-4509-A5EB-56F4E3BAB57C}" type="parTrans" cxnId="{A95138CA-D633-4680-83ED-9FA068F6CF7E}">
      <dgm:prSet/>
      <dgm:spPr/>
      <dgm:t>
        <a:bodyPr/>
        <a:lstStyle/>
        <a:p>
          <a:endParaRPr lang="ru-RU" sz="2500">
            <a:latin typeface="Times New Roman" pitchFamily="18" charset="0"/>
            <a:cs typeface="Times New Roman" pitchFamily="18" charset="0"/>
          </a:endParaRPr>
        </a:p>
      </dgm:t>
    </dgm:pt>
    <dgm:pt modelId="{B4DA037D-2B03-4738-B241-77A634C5103E}" type="sibTrans" cxnId="{A95138CA-D633-4680-83ED-9FA068F6CF7E}">
      <dgm:prSet/>
      <dgm:spPr/>
      <dgm:t>
        <a:bodyPr/>
        <a:lstStyle/>
        <a:p>
          <a:endParaRPr lang="ru-RU" sz="2500">
            <a:latin typeface="Times New Roman" pitchFamily="18" charset="0"/>
            <a:cs typeface="Times New Roman" pitchFamily="18" charset="0"/>
          </a:endParaRPr>
        </a:p>
      </dgm:t>
    </dgm:pt>
    <dgm:pt modelId="{CD7DC405-B7C6-4E8C-BEB5-1A1A993BFCEE}">
      <dgm:prSet phldrT="[Текст]" custT="1"/>
      <dgm:spPr>
        <a:gradFill flip="none" rotWithShape="0">
          <a:gsLst>
            <a:gs pos="0">
              <a:schemeClr val="accent3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3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3">
                <a:lumMod val="60000"/>
                <a:lumOff val="40000"/>
                <a:tint val="23500"/>
                <a:satMod val="160000"/>
              </a:schemeClr>
            </a:gs>
          </a:gsLst>
          <a:lin ang="2700000" scaled="1"/>
          <a:tileRect/>
        </a:gradFill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ru-RU" sz="3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0,9</a:t>
          </a:r>
          <a:endParaRPr lang="ru-RU" sz="35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1087A5E-F5B1-45B8-BE47-379F93DC1B85}" type="parTrans" cxnId="{D5C84DAE-D1C7-4612-9A10-FCE70FE3DDC7}">
      <dgm:prSet/>
      <dgm:spPr/>
      <dgm:t>
        <a:bodyPr/>
        <a:lstStyle/>
        <a:p>
          <a:endParaRPr lang="ru-RU" sz="2500">
            <a:latin typeface="Times New Roman" pitchFamily="18" charset="0"/>
            <a:cs typeface="Times New Roman" pitchFamily="18" charset="0"/>
          </a:endParaRPr>
        </a:p>
      </dgm:t>
    </dgm:pt>
    <dgm:pt modelId="{2F803958-7CE3-4546-AA64-782CCDBD7393}" type="sibTrans" cxnId="{D5C84DAE-D1C7-4612-9A10-FCE70FE3DDC7}">
      <dgm:prSet/>
      <dgm:spPr/>
      <dgm:t>
        <a:bodyPr/>
        <a:lstStyle/>
        <a:p>
          <a:endParaRPr lang="ru-RU" sz="2500">
            <a:latin typeface="Times New Roman" pitchFamily="18" charset="0"/>
            <a:cs typeface="Times New Roman" pitchFamily="18" charset="0"/>
          </a:endParaRPr>
        </a:p>
      </dgm:t>
    </dgm:pt>
    <dgm:pt modelId="{6A92C7E2-B6BC-48A1-85B5-6B4E05B2AC0E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</dgm:spPr>
      <dgm:t>
        <a:bodyPr/>
        <a:lstStyle/>
        <a:p>
          <a:pPr algn="l"/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Организация работы с детьми, находящимися в социально – опасном положении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8E289F27-BDC3-43DC-B668-A81902AA1BCD}" type="parTrans" cxnId="{2941293A-B620-476F-9B79-8D575AAB11CD}">
      <dgm:prSet/>
      <dgm:spPr/>
      <dgm:t>
        <a:bodyPr/>
        <a:lstStyle/>
        <a:p>
          <a:endParaRPr lang="ru-RU" sz="2500">
            <a:latin typeface="Times New Roman" pitchFamily="18" charset="0"/>
            <a:cs typeface="Times New Roman" pitchFamily="18" charset="0"/>
          </a:endParaRPr>
        </a:p>
      </dgm:t>
    </dgm:pt>
    <dgm:pt modelId="{719C2AA3-0A93-4188-BD86-2908D2CFF03E}" type="sibTrans" cxnId="{2941293A-B620-476F-9B79-8D575AAB11CD}">
      <dgm:prSet/>
      <dgm:spPr/>
      <dgm:t>
        <a:bodyPr/>
        <a:lstStyle/>
        <a:p>
          <a:endParaRPr lang="ru-RU" sz="2500">
            <a:latin typeface="Times New Roman" pitchFamily="18" charset="0"/>
            <a:cs typeface="Times New Roman" pitchFamily="18" charset="0"/>
          </a:endParaRPr>
        </a:p>
      </dgm:t>
    </dgm:pt>
    <dgm:pt modelId="{C2E89DFC-7827-49CC-BD2F-7FABEE9A9EFC}" type="pres">
      <dgm:prSet presAssocID="{2C94FB43-51C4-4479-8643-DCBA34BDC5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EBB4014-2D8F-4037-AB59-8CA2D17122EE}" type="pres">
      <dgm:prSet presAssocID="{A9FF02C3-D829-4D9D-B7D6-9F7F6534F7FD}" presName="linNode" presStyleCnt="0"/>
      <dgm:spPr/>
    </dgm:pt>
    <dgm:pt modelId="{33820515-ED48-4FBA-BE11-349CF5554A66}" type="pres">
      <dgm:prSet presAssocID="{A9FF02C3-D829-4D9D-B7D6-9F7F6534F7FD}" presName="parentText" presStyleLbl="node1" presStyleIdx="0" presStyleCnt="4" custScaleX="62602" custLinFactNeighborX="3358" custLinFactNeighborY="-103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2AB015-83CC-4DB0-B7DE-B53451C9ED69}" type="pres">
      <dgm:prSet presAssocID="{A9FF02C3-D829-4D9D-B7D6-9F7F6534F7FD}" presName="descendantText" presStyleLbl="alignAccFollowNode1" presStyleIdx="0" presStyleCnt="4" custScaleY="127056" custLinFactNeighborX="9033" custLinFactNeighborY="-2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2D9C6C-53C1-45C1-9C24-9C4CD0B69CF7}" type="pres">
      <dgm:prSet presAssocID="{CE07BE9F-3855-42D8-8D1D-E9EE684AAC8A}" presName="sp" presStyleCnt="0"/>
      <dgm:spPr/>
    </dgm:pt>
    <dgm:pt modelId="{91B0A92D-2B6F-4CAF-82B9-C6936BF7DF54}" type="pres">
      <dgm:prSet presAssocID="{9B152D2D-6961-4C32-A386-2C6C4742FDC0}" presName="linNode" presStyleCnt="0"/>
      <dgm:spPr/>
    </dgm:pt>
    <dgm:pt modelId="{6581EB29-89E4-4EFE-BDEE-145391DA4022}" type="pres">
      <dgm:prSet presAssocID="{9B152D2D-6961-4C32-A386-2C6C4742FDC0}" presName="parentText" presStyleLbl="node1" presStyleIdx="1" presStyleCnt="4" custScaleX="62602" custLinFactNeighborX="3354" custLinFactNeighborY="-103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1EDF46-A61F-46EB-8840-6B05477A9AA9}" type="pres">
      <dgm:prSet presAssocID="{9B152D2D-6961-4C32-A386-2C6C4742FDC0}" presName="descendantText" presStyleLbl="alignAccFollowNode1" presStyleIdx="1" presStyleCnt="4" custLinFactNeighborX="9033" custLinFactNeighborY="-2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FE750E-7FD9-49D9-B627-5A34DE62B389}" type="pres">
      <dgm:prSet presAssocID="{90A92C96-417C-4924-BB01-A1C6D4F52CE3}" presName="sp" presStyleCnt="0"/>
      <dgm:spPr/>
    </dgm:pt>
    <dgm:pt modelId="{DC3D7FB1-7C51-4460-9922-FB5CEDF5E8F5}" type="pres">
      <dgm:prSet presAssocID="{075A0001-EDEC-447D-ABFB-FF318E382203}" presName="linNode" presStyleCnt="0"/>
      <dgm:spPr/>
    </dgm:pt>
    <dgm:pt modelId="{86492140-ACB2-4B70-87A9-CAF9D7D5D635}" type="pres">
      <dgm:prSet presAssocID="{075A0001-EDEC-447D-ABFB-FF318E382203}" presName="parentText" presStyleLbl="node1" presStyleIdx="2" presStyleCnt="4" custScaleX="62602" custLinFactNeighborX="3358" custLinFactNeighborY="-103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A857EA-0577-44EF-A112-877546B6FFC4}" type="pres">
      <dgm:prSet presAssocID="{075A0001-EDEC-447D-ABFB-FF318E382203}" presName="descendantText" presStyleLbl="alignAccFollowNode1" presStyleIdx="2" presStyleCnt="4" custScaleY="140349" custLinFactNeighborX="9033" custLinFactNeighborY="-2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4F1407-A6CA-4974-8C19-7DEA20F51896}" type="pres">
      <dgm:prSet presAssocID="{ED32B0F0-216C-4DD5-A618-EBC41EE75CF2}" presName="sp" presStyleCnt="0"/>
      <dgm:spPr/>
    </dgm:pt>
    <dgm:pt modelId="{A1C642F7-ACCE-414C-980B-7B10271636E5}" type="pres">
      <dgm:prSet presAssocID="{CD7DC405-B7C6-4E8C-BEB5-1A1A993BFCEE}" presName="linNode" presStyleCnt="0"/>
      <dgm:spPr/>
    </dgm:pt>
    <dgm:pt modelId="{73807F88-39F4-4011-B58D-D285DB267205}" type="pres">
      <dgm:prSet presAssocID="{CD7DC405-B7C6-4E8C-BEB5-1A1A993BFCEE}" presName="parentText" presStyleLbl="node1" presStyleIdx="3" presStyleCnt="4" custScaleX="62602" custLinFactNeighborX="3354" custLinFactNeighborY="-103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538FB0-7DF0-4C62-9F74-152FA565ECD3}" type="pres">
      <dgm:prSet presAssocID="{CD7DC405-B7C6-4E8C-BEB5-1A1A993BFCEE}" presName="descendantText" presStyleLbl="alignAccFollowNode1" presStyleIdx="3" presStyleCnt="4" custLinFactNeighborX="9033" custLinFactNeighborY="-2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840927-BC5C-4FA8-8D13-8EFDDC7848F6}" type="presOf" srcId="{53E2EBF1-34C8-4802-BBB9-D06239262425}" destId="{E72AB015-83CC-4DB0-B7DE-B53451C9ED69}" srcOrd="0" destOrd="0" presId="urn:microsoft.com/office/officeart/2005/8/layout/vList5"/>
    <dgm:cxn modelId="{78508A11-2C63-454B-95EE-9B1F7F90EAF9}" srcId="{2C94FB43-51C4-4479-8643-DCBA34BDC55B}" destId="{A9FF02C3-D829-4D9D-B7D6-9F7F6534F7FD}" srcOrd="0" destOrd="0" parTransId="{9C7849EA-1756-4D4D-A5E9-9BE9985C88D6}" sibTransId="{CE07BE9F-3855-42D8-8D1D-E9EE684AAC8A}"/>
    <dgm:cxn modelId="{67FC7731-9B27-4B1F-87A1-FC49075F896A}" type="presOf" srcId="{A9FF02C3-D829-4D9D-B7D6-9F7F6534F7FD}" destId="{33820515-ED48-4FBA-BE11-349CF5554A66}" srcOrd="0" destOrd="0" presId="urn:microsoft.com/office/officeart/2005/8/layout/vList5"/>
    <dgm:cxn modelId="{5EF9EEF6-24A4-4F66-82F4-024738E9B419}" type="presOf" srcId="{6A92C7E2-B6BC-48A1-85B5-6B4E05B2AC0E}" destId="{97538FB0-7DF0-4C62-9F74-152FA565ECD3}" srcOrd="0" destOrd="0" presId="urn:microsoft.com/office/officeart/2005/8/layout/vList5"/>
    <dgm:cxn modelId="{DEA7B699-FC35-4DDE-9B83-99C039763A12}" type="presOf" srcId="{9B152D2D-6961-4C32-A386-2C6C4742FDC0}" destId="{6581EB29-89E4-4EFE-BDEE-145391DA4022}" srcOrd="0" destOrd="0" presId="urn:microsoft.com/office/officeart/2005/8/layout/vList5"/>
    <dgm:cxn modelId="{220391D3-E17A-42B6-9BDD-DD93A35F74C8}" type="presOf" srcId="{2C94FB43-51C4-4479-8643-DCBA34BDC55B}" destId="{C2E89DFC-7827-49CC-BD2F-7FABEE9A9EFC}" srcOrd="0" destOrd="0" presId="urn:microsoft.com/office/officeart/2005/8/layout/vList5"/>
    <dgm:cxn modelId="{A95138CA-D633-4680-83ED-9FA068F6CF7E}" srcId="{075A0001-EDEC-447D-ABFB-FF318E382203}" destId="{5DAA1A66-603D-4B30-B356-1C2E8CB6DF43}" srcOrd="0" destOrd="0" parTransId="{7CA16887-9C92-4509-A5EB-56F4E3BAB57C}" sibTransId="{B4DA037D-2B03-4738-B241-77A634C5103E}"/>
    <dgm:cxn modelId="{CA8147C1-45A3-4012-BDEA-5E4E18FC6E14}" srcId="{2C94FB43-51C4-4479-8643-DCBA34BDC55B}" destId="{9B152D2D-6961-4C32-A386-2C6C4742FDC0}" srcOrd="1" destOrd="0" parTransId="{8F08FC99-0D77-48D5-BCDD-C756A5F76FFA}" sibTransId="{90A92C96-417C-4924-BB01-A1C6D4F52CE3}"/>
    <dgm:cxn modelId="{F81293F6-5728-4DEA-8FF9-0F89D08A498C}" type="presOf" srcId="{5DAA1A66-603D-4B30-B356-1C2E8CB6DF43}" destId="{01A857EA-0577-44EF-A112-877546B6FFC4}" srcOrd="0" destOrd="0" presId="urn:microsoft.com/office/officeart/2005/8/layout/vList5"/>
    <dgm:cxn modelId="{1DA248BA-A237-4C0F-B3D4-38313D04CAC4}" srcId="{A9FF02C3-D829-4D9D-B7D6-9F7F6534F7FD}" destId="{53E2EBF1-34C8-4802-BBB9-D06239262425}" srcOrd="0" destOrd="0" parTransId="{4FC0F407-180B-46D2-B8EE-489E06B5B8FA}" sibTransId="{E67D742B-42CA-4949-9D09-6183A64DC143}"/>
    <dgm:cxn modelId="{EE2AE34D-6DCA-4C38-89D2-51AA8A13D71E}" type="presOf" srcId="{CD7DC405-B7C6-4E8C-BEB5-1A1A993BFCEE}" destId="{73807F88-39F4-4011-B58D-D285DB267205}" srcOrd="0" destOrd="0" presId="urn:microsoft.com/office/officeart/2005/8/layout/vList5"/>
    <dgm:cxn modelId="{790B5DC9-0714-40D7-B21C-DCC21A8A6D2A}" srcId="{2C94FB43-51C4-4479-8643-DCBA34BDC55B}" destId="{075A0001-EDEC-447D-ABFB-FF318E382203}" srcOrd="2" destOrd="0" parTransId="{2DA63432-D6D9-4695-8A72-2DAFDCF7A7CA}" sibTransId="{ED32B0F0-216C-4DD5-A618-EBC41EE75CF2}"/>
    <dgm:cxn modelId="{B314E9FD-40ED-4BF5-A957-51337C6F7316}" type="presOf" srcId="{292644FB-6E76-4423-B319-4CE21304D821}" destId="{A01EDF46-A61F-46EB-8840-6B05477A9AA9}" srcOrd="0" destOrd="0" presId="urn:microsoft.com/office/officeart/2005/8/layout/vList5"/>
    <dgm:cxn modelId="{15A86251-5D05-4EF8-B613-BF8AFAEA9EE9}" srcId="{9B152D2D-6961-4C32-A386-2C6C4742FDC0}" destId="{292644FB-6E76-4423-B319-4CE21304D821}" srcOrd="0" destOrd="0" parTransId="{9D48F0D1-9C09-4F80-930D-A463C1866CB3}" sibTransId="{57D620E2-AC77-43E6-ABCB-D17A2D142E9B}"/>
    <dgm:cxn modelId="{5B6EE812-36C1-4C85-B313-DD6DBB8A6C85}" type="presOf" srcId="{075A0001-EDEC-447D-ABFB-FF318E382203}" destId="{86492140-ACB2-4B70-87A9-CAF9D7D5D635}" srcOrd="0" destOrd="0" presId="urn:microsoft.com/office/officeart/2005/8/layout/vList5"/>
    <dgm:cxn modelId="{2941293A-B620-476F-9B79-8D575AAB11CD}" srcId="{CD7DC405-B7C6-4E8C-BEB5-1A1A993BFCEE}" destId="{6A92C7E2-B6BC-48A1-85B5-6B4E05B2AC0E}" srcOrd="0" destOrd="0" parTransId="{8E289F27-BDC3-43DC-B668-A81902AA1BCD}" sibTransId="{719C2AA3-0A93-4188-BD86-2908D2CFF03E}"/>
    <dgm:cxn modelId="{D5C84DAE-D1C7-4612-9A10-FCE70FE3DDC7}" srcId="{2C94FB43-51C4-4479-8643-DCBA34BDC55B}" destId="{CD7DC405-B7C6-4E8C-BEB5-1A1A993BFCEE}" srcOrd="3" destOrd="0" parTransId="{B1087A5E-F5B1-45B8-BE47-379F93DC1B85}" sibTransId="{2F803958-7CE3-4546-AA64-782CCDBD7393}"/>
    <dgm:cxn modelId="{0ED4B574-797F-4703-B167-133DAA03558A}" type="presParOf" srcId="{C2E89DFC-7827-49CC-BD2F-7FABEE9A9EFC}" destId="{BEBB4014-2D8F-4037-AB59-8CA2D17122EE}" srcOrd="0" destOrd="0" presId="urn:microsoft.com/office/officeart/2005/8/layout/vList5"/>
    <dgm:cxn modelId="{627126E4-EB49-4508-A85B-CA56EC7DC86E}" type="presParOf" srcId="{BEBB4014-2D8F-4037-AB59-8CA2D17122EE}" destId="{33820515-ED48-4FBA-BE11-349CF5554A66}" srcOrd="0" destOrd="0" presId="urn:microsoft.com/office/officeart/2005/8/layout/vList5"/>
    <dgm:cxn modelId="{30CC7F3C-FD0C-4C90-A9B7-5DBE8BC4ED39}" type="presParOf" srcId="{BEBB4014-2D8F-4037-AB59-8CA2D17122EE}" destId="{E72AB015-83CC-4DB0-B7DE-B53451C9ED69}" srcOrd="1" destOrd="0" presId="urn:microsoft.com/office/officeart/2005/8/layout/vList5"/>
    <dgm:cxn modelId="{40024190-5BEE-4988-BDDC-4CDF87327AD2}" type="presParOf" srcId="{C2E89DFC-7827-49CC-BD2F-7FABEE9A9EFC}" destId="{4F2D9C6C-53C1-45C1-9C24-9C4CD0B69CF7}" srcOrd="1" destOrd="0" presId="urn:microsoft.com/office/officeart/2005/8/layout/vList5"/>
    <dgm:cxn modelId="{8DCDDE9C-846D-4E57-91AF-C6E5EB55C6C8}" type="presParOf" srcId="{C2E89DFC-7827-49CC-BD2F-7FABEE9A9EFC}" destId="{91B0A92D-2B6F-4CAF-82B9-C6936BF7DF54}" srcOrd="2" destOrd="0" presId="urn:microsoft.com/office/officeart/2005/8/layout/vList5"/>
    <dgm:cxn modelId="{EDFDCAD8-1103-4444-8D60-2BE1CA7680DB}" type="presParOf" srcId="{91B0A92D-2B6F-4CAF-82B9-C6936BF7DF54}" destId="{6581EB29-89E4-4EFE-BDEE-145391DA4022}" srcOrd="0" destOrd="0" presId="urn:microsoft.com/office/officeart/2005/8/layout/vList5"/>
    <dgm:cxn modelId="{C114D8BF-4183-459A-87A3-214B32045734}" type="presParOf" srcId="{91B0A92D-2B6F-4CAF-82B9-C6936BF7DF54}" destId="{A01EDF46-A61F-46EB-8840-6B05477A9AA9}" srcOrd="1" destOrd="0" presId="urn:microsoft.com/office/officeart/2005/8/layout/vList5"/>
    <dgm:cxn modelId="{CA90F746-7B29-4B61-A546-2A68160B0536}" type="presParOf" srcId="{C2E89DFC-7827-49CC-BD2F-7FABEE9A9EFC}" destId="{15FE750E-7FD9-49D9-B627-5A34DE62B389}" srcOrd="3" destOrd="0" presId="urn:microsoft.com/office/officeart/2005/8/layout/vList5"/>
    <dgm:cxn modelId="{B55D4A94-FA8B-478C-B4F8-63EC53F20BC5}" type="presParOf" srcId="{C2E89DFC-7827-49CC-BD2F-7FABEE9A9EFC}" destId="{DC3D7FB1-7C51-4460-9922-FB5CEDF5E8F5}" srcOrd="4" destOrd="0" presId="urn:microsoft.com/office/officeart/2005/8/layout/vList5"/>
    <dgm:cxn modelId="{DB11930F-86C0-406C-9633-362A1A019392}" type="presParOf" srcId="{DC3D7FB1-7C51-4460-9922-FB5CEDF5E8F5}" destId="{86492140-ACB2-4B70-87A9-CAF9D7D5D635}" srcOrd="0" destOrd="0" presId="urn:microsoft.com/office/officeart/2005/8/layout/vList5"/>
    <dgm:cxn modelId="{919390A9-7E0F-4D04-9584-14F58CB657FB}" type="presParOf" srcId="{DC3D7FB1-7C51-4460-9922-FB5CEDF5E8F5}" destId="{01A857EA-0577-44EF-A112-877546B6FFC4}" srcOrd="1" destOrd="0" presId="urn:microsoft.com/office/officeart/2005/8/layout/vList5"/>
    <dgm:cxn modelId="{23A779B5-0773-41FC-94B1-A79378626683}" type="presParOf" srcId="{C2E89DFC-7827-49CC-BD2F-7FABEE9A9EFC}" destId="{C54F1407-A6CA-4974-8C19-7DEA20F51896}" srcOrd="5" destOrd="0" presId="urn:microsoft.com/office/officeart/2005/8/layout/vList5"/>
    <dgm:cxn modelId="{FAA9A260-11DD-48F9-999F-CDBAF524C829}" type="presParOf" srcId="{C2E89DFC-7827-49CC-BD2F-7FABEE9A9EFC}" destId="{A1C642F7-ACCE-414C-980B-7B10271636E5}" srcOrd="6" destOrd="0" presId="urn:microsoft.com/office/officeart/2005/8/layout/vList5"/>
    <dgm:cxn modelId="{4AB5BFA0-0AE2-4891-A41D-25A277E1FE2E}" type="presParOf" srcId="{A1C642F7-ACCE-414C-980B-7B10271636E5}" destId="{73807F88-39F4-4011-B58D-D285DB267205}" srcOrd="0" destOrd="0" presId="urn:microsoft.com/office/officeart/2005/8/layout/vList5"/>
    <dgm:cxn modelId="{99A387E3-8341-4762-8DBB-2175FF306309}" type="presParOf" srcId="{A1C642F7-ACCE-414C-980B-7B10271636E5}" destId="{97538FB0-7DF0-4C62-9F74-152FA565ECD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1AB1197-9B75-4D82-BC5C-1A57927B954F}" type="doc">
      <dgm:prSet loTypeId="urn:microsoft.com/office/officeart/2005/8/layout/hChevron3" loCatId="process" qsTypeId="urn:microsoft.com/office/officeart/2005/8/quickstyle/simple3" qsCatId="simple" csTypeId="urn:microsoft.com/office/officeart/2005/8/colors/colorful4" csCatId="colorful" phldr="1"/>
      <dgm:spPr/>
    </dgm:pt>
    <dgm:pt modelId="{63A7278E-EB85-4D31-9344-2ACCF397829A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74,8</a:t>
          </a:r>
        </a:p>
        <a:p>
          <a:r>
            <a:rPr lang="ru-RU" sz="2600" dirty="0" smtClean="0">
              <a:latin typeface="Times New Roman" pitchFamily="18" charset="0"/>
              <a:cs typeface="Times New Roman" pitchFamily="18" charset="0"/>
            </a:rPr>
            <a:t>млн. руб.</a:t>
          </a:r>
          <a:endParaRPr lang="ru-RU" sz="2600" dirty="0">
            <a:latin typeface="Times New Roman" pitchFamily="18" charset="0"/>
            <a:cs typeface="Times New Roman" pitchFamily="18" charset="0"/>
          </a:endParaRPr>
        </a:p>
      </dgm:t>
    </dgm:pt>
    <dgm:pt modelId="{AB059AB5-91DD-4321-8192-7805A4D0C4BF}" type="parTrans" cxnId="{94E28C35-3D3C-40F2-86CF-502139593CB8}">
      <dgm:prSet/>
      <dgm:spPr/>
      <dgm:t>
        <a:bodyPr/>
        <a:lstStyle/>
        <a:p>
          <a:endParaRPr lang="ru-RU"/>
        </a:p>
      </dgm:t>
    </dgm:pt>
    <dgm:pt modelId="{5A0FECE5-DA99-438F-88D1-72A6FCAB61F6}" type="sibTrans" cxnId="{94E28C35-3D3C-40F2-86CF-502139593CB8}">
      <dgm:prSet/>
      <dgm:spPr/>
      <dgm:t>
        <a:bodyPr/>
        <a:lstStyle/>
        <a:p>
          <a:endParaRPr lang="ru-RU"/>
        </a:p>
      </dgm:t>
    </dgm:pt>
    <dgm:pt modelId="{606DD243-8708-4147-A47B-DA2FE89513FD}">
      <dgm:prSet phldrT="[Текст]"/>
      <dgm:spPr>
        <a:gradFill flip="none" rotWithShape="0">
          <a:gsLst>
            <a:gs pos="0">
              <a:schemeClr val="accent3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3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3">
                <a:lumMod val="60000"/>
                <a:lumOff val="40000"/>
                <a:tint val="23500"/>
                <a:satMod val="160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в том числе, за счет местного бюджета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34510DF-BBC7-4B00-B1C7-D1A636254E5C}" type="parTrans" cxnId="{44D2B25E-18BE-4ECC-AB0E-C4CE1B73C1D8}">
      <dgm:prSet/>
      <dgm:spPr/>
      <dgm:t>
        <a:bodyPr/>
        <a:lstStyle/>
        <a:p>
          <a:endParaRPr lang="ru-RU"/>
        </a:p>
      </dgm:t>
    </dgm:pt>
    <dgm:pt modelId="{A1F272EF-3F8F-4B38-8DB6-0B021ED73869}" type="sibTrans" cxnId="{44D2B25E-18BE-4ECC-AB0E-C4CE1B73C1D8}">
      <dgm:prSet/>
      <dgm:spPr/>
      <dgm:t>
        <a:bodyPr/>
        <a:lstStyle/>
        <a:p>
          <a:endParaRPr lang="ru-RU"/>
        </a:p>
      </dgm:t>
    </dgm:pt>
    <dgm:pt modelId="{801221E6-EE05-4D59-9910-DA5C5DB09E9E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ru-RU" sz="3600" b="1" dirty="0" smtClean="0">
              <a:latin typeface="Times New Roman" pitchFamily="18" charset="0"/>
              <a:cs typeface="Times New Roman" pitchFamily="18" charset="0"/>
            </a:rPr>
            <a:t>10 </a:t>
          </a:r>
        </a:p>
        <a:p>
          <a:r>
            <a:rPr lang="ru-RU" sz="2600" dirty="0" smtClean="0">
              <a:latin typeface="Times New Roman" pitchFamily="18" charset="0"/>
              <a:cs typeface="Times New Roman" pitchFamily="18" charset="0"/>
            </a:rPr>
            <a:t>млн. руб.</a:t>
          </a:r>
          <a:endParaRPr lang="ru-RU" sz="2600" dirty="0">
            <a:latin typeface="Times New Roman" pitchFamily="18" charset="0"/>
            <a:cs typeface="Times New Roman" pitchFamily="18" charset="0"/>
          </a:endParaRPr>
        </a:p>
      </dgm:t>
    </dgm:pt>
    <dgm:pt modelId="{A9E1B9E4-B1DA-4939-856B-7DE6AD0DB20B}" type="parTrans" cxnId="{EBA07C17-91C8-418F-83C8-F03D00AF1024}">
      <dgm:prSet/>
      <dgm:spPr/>
      <dgm:t>
        <a:bodyPr/>
        <a:lstStyle/>
        <a:p>
          <a:endParaRPr lang="ru-RU"/>
        </a:p>
      </dgm:t>
    </dgm:pt>
    <dgm:pt modelId="{4F7BB6DE-B171-4DFE-8E20-DAACE4A4D5A9}" type="sibTrans" cxnId="{EBA07C17-91C8-418F-83C8-F03D00AF1024}">
      <dgm:prSet/>
      <dgm:spPr/>
      <dgm:t>
        <a:bodyPr/>
        <a:lstStyle/>
        <a:p>
          <a:endParaRPr lang="ru-RU"/>
        </a:p>
      </dgm:t>
    </dgm:pt>
    <dgm:pt modelId="{C518B1B4-8C9B-4B43-A912-CB50D49AF29E}" type="pres">
      <dgm:prSet presAssocID="{71AB1197-9B75-4D82-BC5C-1A57927B954F}" presName="Name0" presStyleCnt="0">
        <dgm:presLayoutVars>
          <dgm:dir/>
          <dgm:resizeHandles val="exact"/>
        </dgm:presLayoutVars>
      </dgm:prSet>
      <dgm:spPr/>
    </dgm:pt>
    <dgm:pt modelId="{3511ECBE-C1FC-40BF-A4CC-69119D9238A2}" type="pres">
      <dgm:prSet presAssocID="{63A7278E-EB85-4D31-9344-2ACCF397829A}" presName="parTxOnly" presStyleLbl="node1" presStyleIdx="0" presStyleCnt="3" custLinFactNeighborX="10943" custLinFactNeighborY="-54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D34061-BED3-4CA1-86F0-6ABF46FC6820}" type="pres">
      <dgm:prSet presAssocID="{5A0FECE5-DA99-438F-88D1-72A6FCAB61F6}" presName="parSpace" presStyleCnt="0"/>
      <dgm:spPr/>
    </dgm:pt>
    <dgm:pt modelId="{94817CC8-AA80-4852-B8EB-0FB8D23EAE3D}" type="pres">
      <dgm:prSet presAssocID="{606DD243-8708-4147-A47B-DA2FE89513FD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AEA1E6-113A-4C4E-9058-1F3F769B5DD0}" type="pres">
      <dgm:prSet presAssocID="{A1F272EF-3F8F-4B38-8DB6-0B021ED73869}" presName="parSpace" presStyleCnt="0"/>
      <dgm:spPr/>
    </dgm:pt>
    <dgm:pt modelId="{C0B81AF0-E81F-4966-A28D-41918FD25658}" type="pres">
      <dgm:prSet presAssocID="{801221E6-EE05-4D59-9910-DA5C5DB09E9E}" presName="parTxOnly" presStyleLbl="node1" presStyleIdx="2" presStyleCnt="3" custLinFactNeighborX="280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DC7B2D-B2AA-4692-90EB-22776E33F48B}" type="presOf" srcId="{606DD243-8708-4147-A47B-DA2FE89513FD}" destId="{94817CC8-AA80-4852-B8EB-0FB8D23EAE3D}" srcOrd="0" destOrd="0" presId="urn:microsoft.com/office/officeart/2005/8/layout/hChevron3"/>
    <dgm:cxn modelId="{44D2B25E-18BE-4ECC-AB0E-C4CE1B73C1D8}" srcId="{71AB1197-9B75-4D82-BC5C-1A57927B954F}" destId="{606DD243-8708-4147-A47B-DA2FE89513FD}" srcOrd="1" destOrd="0" parTransId="{634510DF-BBC7-4B00-B1C7-D1A636254E5C}" sibTransId="{A1F272EF-3F8F-4B38-8DB6-0B021ED73869}"/>
    <dgm:cxn modelId="{5A4C64A6-1FAF-445F-99C6-4674FBD16F8E}" type="presOf" srcId="{71AB1197-9B75-4D82-BC5C-1A57927B954F}" destId="{C518B1B4-8C9B-4B43-A912-CB50D49AF29E}" srcOrd="0" destOrd="0" presId="urn:microsoft.com/office/officeart/2005/8/layout/hChevron3"/>
    <dgm:cxn modelId="{EBA07C17-91C8-418F-83C8-F03D00AF1024}" srcId="{71AB1197-9B75-4D82-BC5C-1A57927B954F}" destId="{801221E6-EE05-4D59-9910-DA5C5DB09E9E}" srcOrd="2" destOrd="0" parTransId="{A9E1B9E4-B1DA-4939-856B-7DE6AD0DB20B}" sibTransId="{4F7BB6DE-B171-4DFE-8E20-DAACE4A4D5A9}"/>
    <dgm:cxn modelId="{94E28C35-3D3C-40F2-86CF-502139593CB8}" srcId="{71AB1197-9B75-4D82-BC5C-1A57927B954F}" destId="{63A7278E-EB85-4D31-9344-2ACCF397829A}" srcOrd="0" destOrd="0" parTransId="{AB059AB5-91DD-4321-8192-7805A4D0C4BF}" sibTransId="{5A0FECE5-DA99-438F-88D1-72A6FCAB61F6}"/>
    <dgm:cxn modelId="{6450E813-A2BE-42EE-9F7D-CC4AA7905C07}" type="presOf" srcId="{801221E6-EE05-4D59-9910-DA5C5DB09E9E}" destId="{C0B81AF0-E81F-4966-A28D-41918FD25658}" srcOrd="0" destOrd="0" presId="urn:microsoft.com/office/officeart/2005/8/layout/hChevron3"/>
    <dgm:cxn modelId="{3BCB8E6A-8676-418C-994C-B00B7C549A9C}" type="presOf" srcId="{63A7278E-EB85-4D31-9344-2ACCF397829A}" destId="{3511ECBE-C1FC-40BF-A4CC-69119D9238A2}" srcOrd="0" destOrd="0" presId="urn:microsoft.com/office/officeart/2005/8/layout/hChevron3"/>
    <dgm:cxn modelId="{53B13708-CD7A-453E-ABA3-1B2E977515CE}" type="presParOf" srcId="{C518B1B4-8C9B-4B43-A912-CB50D49AF29E}" destId="{3511ECBE-C1FC-40BF-A4CC-69119D9238A2}" srcOrd="0" destOrd="0" presId="urn:microsoft.com/office/officeart/2005/8/layout/hChevron3"/>
    <dgm:cxn modelId="{E85CBB72-BCD7-47B0-B823-57DD6965BA0B}" type="presParOf" srcId="{C518B1B4-8C9B-4B43-A912-CB50D49AF29E}" destId="{89D34061-BED3-4CA1-86F0-6ABF46FC6820}" srcOrd="1" destOrd="0" presId="urn:microsoft.com/office/officeart/2005/8/layout/hChevron3"/>
    <dgm:cxn modelId="{F030883E-F20C-4907-BEEE-B5474D04C541}" type="presParOf" srcId="{C518B1B4-8C9B-4B43-A912-CB50D49AF29E}" destId="{94817CC8-AA80-4852-B8EB-0FB8D23EAE3D}" srcOrd="2" destOrd="0" presId="urn:microsoft.com/office/officeart/2005/8/layout/hChevron3"/>
    <dgm:cxn modelId="{FCA7D4ED-A4C3-4BB4-854D-F13906BC6D57}" type="presParOf" srcId="{C518B1B4-8C9B-4B43-A912-CB50D49AF29E}" destId="{11AEA1E6-113A-4C4E-9058-1F3F769B5DD0}" srcOrd="3" destOrd="0" presId="urn:microsoft.com/office/officeart/2005/8/layout/hChevron3"/>
    <dgm:cxn modelId="{28BD7F77-DEAD-4D7E-9860-C93851AE975D}" type="presParOf" srcId="{C518B1B4-8C9B-4B43-A912-CB50D49AF29E}" destId="{C0B81AF0-E81F-4966-A28D-41918FD25658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3A2BB03-20CA-417C-A5BB-F43859687C9F}" type="doc">
      <dgm:prSet loTypeId="urn:microsoft.com/office/officeart/2005/8/layout/vList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ACBC08-3C16-47A9-891B-4C3E2B115F21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scene3d>
          <a:camera prst="orthographicFront"/>
          <a:lightRig rig="flat" dir="t"/>
        </a:scene3d>
        <a:sp3d>
          <a:bevelT/>
        </a:sp3d>
      </dgm:spPr>
      <dgm:t>
        <a:bodyPr/>
        <a:lstStyle/>
        <a:p>
          <a:r>
            <a:rPr lang="ru-RU" sz="1600" dirty="0" smtClean="0"/>
            <a:t>Фонд оплаты труда работников сферы физической культуры, спорта и молодежной политики</a:t>
          </a:r>
          <a:endParaRPr lang="ru-RU" sz="1600" dirty="0"/>
        </a:p>
      </dgm:t>
    </dgm:pt>
    <dgm:pt modelId="{1CB1B50B-1AE0-420D-8ECF-5195CBD5565B}" type="parTrans" cxnId="{5FF3342F-51D3-4C2B-838B-C73D04228ECE}">
      <dgm:prSet/>
      <dgm:spPr/>
      <dgm:t>
        <a:bodyPr/>
        <a:lstStyle/>
        <a:p>
          <a:endParaRPr lang="ru-RU"/>
        </a:p>
      </dgm:t>
    </dgm:pt>
    <dgm:pt modelId="{C7833353-E61D-4DDD-A17B-D521B3484E95}" type="sibTrans" cxnId="{5FF3342F-51D3-4C2B-838B-C73D04228ECE}">
      <dgm:prSet/>
      <dgm:spPr/>
      <dgm:t>
        <a:bodyPr/>
        <a:lstStyle/>
        <a:p>
          <a:endParaRPr lang="ru-RU"/>
        </a:p>
      </dgm:t>
    </dgm:pt>
    <dgm:pt modelId="{BC3348DD-F2C0-4D38-A7DB-0766CBCD8A4A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Прочие расходы в рамках муниципальных заданий</a:t>
          </a:r>
          <a:endParaRPr lang="ru-RU" sz="1600" dirty="0"/>
        </a:p>
      </dgm:t>
    </dgm:pt>
    <dgm:pt modelId="{88FEF69B-CC20-44DB-8BB1-0CD6FC5748FA}" type="parTrans" cxnId="{C62357FF-F178-41BB-9212-7B37A9BBAE5F}">
      <dgm:prSet/>
      <dgm:spPr/>
      <dgm:t>
        <a:bodyPr/>
        <a:lstStyle/>
        <a:p>
          <a:endParaRPr lang="ru-RU"/>
        </a:p>
      </dgm:t>
    </dgm:pt>
    <dgm:pt modelId="{138B7AD3-0F94-4CC6-857B-4B44FF3D9A0B}" type="sibTrans" cxnId="{C62357FF-F178-41BB-9212-7B37A9BBAE5F}">
      <dgm:prSet/>
      <dgm:spPr/>
      <dgm:t>
        <a:bodyPr/>
        <a:lstStyle/>
        <a:p>
          <a:endParaRPr lang="ru-RU"/>
        </a:p>
      </dgm:t>
    </dgm:pt>
    <dgm:pt modelId="{BDCD1101-0AC2-4130-A6B1-5ACAB8BC4899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scene3d>
          <a:camera prst="orthographicFront"/>
          <a:lightRig rig="flat" dir="t"/>
        </a:scene3d>
        <a:sp3d>
          <a:bevelT/>
        </a:sp3d>
      </dgm:spPr>
      <dgm:t>
        <a:bodyPr/>
        <a:lstStyle/>
        <a:p>
          <a:pPr algn="ctr"/>
          <a:r>
            <a:rPr lang="ru-RU" sz="1600" dirty="0" smtClean="0"/>
            <a:t>Прочие субсидии автономным учреждениям на иные цели: ремонт фасада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Дворца</a:t>
          </a:r>
          <a:r>
            <a:rPr lang="ru-RU" sz="1600" dirty="0" smtClean="0"/>
            <a:t> настольного тенниса и помещений МАУ «Молодежный центр «Диалог» </a:t>
          </a:r>
          <a:endParaRPr lang="ru-RU" sz="1600" dirty="0"/>
        </a:p>
      </dgm:t>
    </dgm:pt>
    <dgm:pt modelId="{E01A2342-3DE7-4BF6-A487-C16EA1A4B6FC}" type="parTrans" cxnId="{65723EA1-B162-42F5-93C3-39A99A8928AA}">
      <dgm:prSet/>
      <dgm:spPr/>
      <dgm:t>
        <a:bodyPr/>
        <a:lstStyle/>
        <a:p>
          <a:endParaRPr lang="ru-RU"/>
        </a:p>
      </dgm:t>
    </dgm:pt>
    <dgm:pt modelId="{9774D07D-0E72-43AA-9901-D7814F899A49}" type="sibTrans" cxnId="{65723EA1-B162-42F5-93C3-39A99A8928AA}">
      <dgm:prSet/>
      <dgm:spPr/>
      <dgm:t>
        <a:bodyPr/>
        <a:lstStyle/>
        <a:p>
          <a:endParaRPr lang="ru-RU"/>
        </a:p>
      </dgm:t>
    </dgm:pt>
    <dgm:pt modelId="{0506A446-E09E-4DB7-BABA-D90B0567B792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ctr"/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Работа с  подростками и молодежью, организация фестиваля КВН к 45-летию города Сосновый Бор</a:t>
          </a:r>
          <a:endParaRPr lang="ru-RU" sz="1600" dirty="0"/>
        </a:p>
      </dgm:t>
    </dgm:pt>
    <dgm:pt modelId="{DEA9392D-418A-4A33-956F-B02D4A0DFA5B}" type="parTrans" cxnId="{28C450E4-872B-4585-BDF7-B15C3D1A90B1}">
      <dgm:prSet/>
      <dgm:spPr/>
      <dgm:t>
        <a:bodyPr/>
        <a:lstStyle/>
        <a:p>
          <a:endParaRPr lang="ru-RU"/>
        </a:p>
      </dgm:t>
    </dgm:pt>
    <dgm:pt modelId="{41AC3354-B652-48DE-8C7F-D131561D7134}" type="sibTrans" cxnId="{28C450E4-872B-4585-BDF7-B15C3D1A90B1}">
      <dgm:prSet/>
      <dgm:spPr/>
      <dgm:t>
        <a:bodyPr/>
        <a:lstStyle/>
        <a:p>
          <a:endParaRPr lang="ru-RU"/>
        </a:p>
      </dgm:t>
    </dgm:pt>
    <dgm:pt modelId="{84004D16-1244-453D-B608-11D04C062741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ctr"/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Физкультурно-оздоровительные и спортивно-массовые мероприятия</a:t>
          </a:r>
          <a:endParaRPr lang="ru-RU" sz="1600" dirty="0"/>
        </a:p>
      </dgm:t>
    </dgm:pt>
    <dgm:pt modelId="{36DBCB67-7C14-4ED1-9D21-049DAAD5346B}" type="parTrans" cxnId="{B8CE5F16-0779-4721-B6C7-E6F45BACD00A}">
      <dgm:prSet/>
      <dgm:spPr/>
      <dgm:t>
        <a:bodyPr/>
        <a:lstStyle/>
        <a:p>
          <a:endParaRPr lang="ru-RU"/>
        </a:p>
      </dgm:t>
    </dgm:pt>
    <dgm:pt modelId="{64C8CF91-5CE2-4414-9F08-A95A87BE1162}" type="sibTrans" cxnId="{B8CE5F16-0779-4721-B6C7-E6F45BACD00A}">
      <dgm:prSet/>
      <dgm:spPr/>
      <dgm:t>
        <a:bodyPr/>
        <a:lstStyle/>
        <a:p>
          <a:endParaRPr lang="ru-RU"/>
        </a:p>
      </dgm:t>
    </dgm:pt>
    <dgm:pt modelId="{37C69245-DBCF-48AA-A891-DCA3F0D37D0D}">
      <dgm:prSet phldrT="[Текст]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 dirty="0" smtClean="0"/>
            <a:t>Развитие материально-технической базы (инфраструктура футбольного поля, приобретение спорт инвентаря и оборудования для сборных команд, ремонт малых форм </a:t>
          </a:r>
          <a:r>
            <a:rPr lang="ru-RU" dirty="0" err="1" smtClean="0"/>
            <a:t>скейт-парка</a:t>
          </a:r>
          <a:r>
            <a:rPr lang="ru-RU" dirty="0" smtClean="0"/>
            <a:t>)</a:t>
          </a:r>
          <a:endParaRPr lang="ru-RU" dirty="0"/>
        </a:p>
      </dgm:t>
    </dgm:pt>
    <dgm:pt modelId="{2B2DB404-0346-412B-9388-CF828060A7CF}" type="parTrans" cxnId="{B0868341-84BF-4EAC-97BD-A20FB7CB1D66}">
      <dgm:prSet/>
      <dgm:spPr/>
      <dgm:t>
        <a:bodyPr/>
        <a:lstStyle/>
        <a:p>
          <a:endParaRPr lang="ru-RU"/>
        </a:p>
      </dgm:t>
    </dgm:pt>
    <dgm:pt modelId="{B4DB18C1-567F-4140-8774-35BB894CD3D7}" type="sibTrans" cxnId="{B0868341-84BF-4EAC-97BD-A20FB7CB1D66}">
      <dgm:prSet/>
      <dgm:spPr/>
      <dgm:t>
        <a:bodyPr/>
        <a:lstStyle/>
        <a:p>
          <a:endParaRPr lang="ru-RU"/>
        </a:p>
      </dgm:t>
    </dgm:pt>
    <dgm:pt modelId="{110FC6AE-23D0-44CF-8853-4597D6C25A9A}" type="pres">
      <dgm:prSet presAssocID="{63A2BB03-20CA-417C-A5BB-F43859687C9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BACD90-7AC8-4FBF-8686-C1BA5A6A154B}" type="pres">
      <dgm:prSet presAssocID="{7FACBC08-3C16-47A9-891B-4C3E2B115F21}" presName="comp" presStyleCnt="0"/>
      <dgm:spPr/>
    </dgm:pt>
    <dgm:pt modelId="{F218FDBB-29A7-4DF2-9880-E4FB654FD245}" type="pres">
      <dgm:prSet presAssocID="{7FACBC08-3C16-47A9-891B-4C3E2B115F21}" presName="box" presStyleLbl="node1" presStyleIdx="0" presStyleCnt="6"/>
      <dgm:spPr/>
      <dgm:t>
        <a:bodyPr/>
        <a:lstStyle/>
        <a:p>
          <a:endParaRPr lang="ru-RU"/>
        </a:p>
      </dgm:t>
    </dgm:pt>
    <dgm:pt modelId="{458567A5-B1C4-4998-9BAD-6F74832CF802}" type="pres">
      <dgm:prSet presAssocID="{7FACBC08-3C16-47A9-891B-4C3E2B115F21}" presName="img" presStyleLbl="fgImgPlace1" presStyleIdx="0" presStyleCnt="6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C894C637-FC05-4EED-ACC6-3E4D2A60DF32}" type="pres">
      <dgm:prSet presAssocID="{7FACBC08-3C16-47A9-891B-4C3E2B115F21}" presName="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CD10ED-5BB0-4069-BC34-F89CA8747110}" type="pres">
      <dgm:prSet presAssocID="{C7833353-E61D-4DDD-A17B-D521B3484E95}" presName="spacer" presStyleCnt="0"/>
      <dgm:spPr/>
    </dgm:pt>
    <dgm:pt modelId="{E6A11172-72EB-4C30-9551-850D0176051D}" type="pres">
      <dgm:prSet presAssocID="{BC3348DD-F2C0-4D38-A7DB-0766CBCD8A4A}" presName="comp" presStyleCnt="0"/>
      <dgm:spPr/>
    </dgm:pt>
    <dgm:pt modelId="{3C71CA2A-5661-4DB2-A761-DC1A5876ABFE}" type="pres">
      <dgm:prSet presAssocID="{BC3348DD-F2C0-4D38-A7DB-0766CBCD8A4A}" presName="box" presStyleLbl="node1" presStyleIdx="1" presStyleCnt="6"/>
      <dgm:spPr/>
      <dgm:t>
        <a:bodyPr/>
        <a:lstStyle/>
        <a:p>
          <a:endParaRPr lang="ru-RU"/>
        </a:p>
      </dgm:t>
    </dgm:pt>
    <dgm:pt modelId="{8D6754CD-86F8-4F49-BD46-641499A53F5E}" type="pres">
      <dgm:prSet presAssocID="{BC3348DD-F2C0-4D38-A7DB-0766CBCD8A4A}" presName="img" presStyleLbl="fgImgPlace1" presStyleIdx="1" presStyleCnt="6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9358C1A8-51EA-450D-9DE0-6194586445D5}" type="pres">
      <dgm:prSet presAssocID="{BC3348DD-F2C0-4D38-A7DB-0766CBCD8A4A}" presName="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AFF30A-DAFD-4EA9-9990-C5A06EDB21DE}" type="pres">
      <dgm:prSet presAssocID="{138B7AD3-0F94-4CC6-857B-4B44FF3D9A0B}" presName="spacer" presStyleCnt="0"/>
      <dgm:spPr/>
    </dgm:pt>
    <dgm:pt modelId="{73316165-6B74-4186-B047-EFAC3630EF9C}" type="pres">
      <dgm:prSet presAssocID="{BDCD1101-0AC2-4130-A6B1-5ACAB8BC4899}" presName="comp" presStyleCnt="0"/>
      <dgm:spPr/>
    </dgm:pt>
    <dgm:pt modelId="{508E2DBA-94BA-462F-B4F3-2D834DBC0902}" type="pres">
      <dgm:prSet presAssocID="{BDCD1101-0AC2-4130-A6B1-5ACAB8BC4899}" presName="box" presStyleLbl="node1" presStyleIdx="2" presStyleCnt="6"/>
      <dgm:spPr/>
      <dgm:t>
        <a:bodyPr/>
        <a:lstStyle/>
        <a:p>
          <a:endParaRPr lang="ru-RU"/>
        </a:p>
      </dgm:t>
    </dgm:pt>
    <dgm:pt modelId="{92E5BD64-9A8F-4759-8C71-11749538C2CD}" type="pres">
      <dgm:prSet presAssocID="{BDCD1101-0AC2-4130-A6B1-5ACAB8BC4899}" presName="img" presStyleLbl="fgImgPlace1" presStyleIdx="2" presStyleCnt="6" custLinFactNeighborX="1891" custLinFactNeighborY="-12035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5433FDA4-45E7-4867-99CF-FD88A80384EE}" type="pres">
      <dgm:prSet presAssocID="{BDCD1101-0AC2-4130-A6B1-5ACAB8BC4899}" presName="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C94E41-6AF9-407F-B951-B25DDA6FB5CE}" type="pres">
      <dgm:prSet presAssocID="{9774D07D-0E72-43AA-9901-D7814F899A49}" presName="spacer" presStyleCnt="0"/>
      <dgm:spPr/>
    </dgm:pt>
    <dgm:pt modelId="{F96C00DE-B47C-4789-9C6C-33E49F159A6A}" type="pres">
      <dgm:prSet presAssocID="{0506A446-E09E-4DB7-BABA-D90B0567B792}" presName="comp" presStyleCnt="0"/>
      <dgm:spPr/>
    </dgm:pt>
    <dgm:pt modelId="{CD63DD26-AD7F-4DCE-9FDC-36FB1AB0F5FF}" type="pres">
      <dgm:prSet presAssocID="{0506A446-E09E-4DB7-BABA-D90B0567B792}" presName="box" presStyleLbl="node1" presStyleIdx="3" presStyleCnt="6" custLinFactNeighborY="832"/>
      <dgm:spPr/>
      <dgm:t>
        <a:bodyPr/>
        <a:lstStyle/>
        <a:p>
          <a:endParaRPr lang="ru-RU"/>
        </a:p>
      </dgm:t>
    </dgm:pt>
    <dgm:pt modelId="{15B829BA-0432-4681-BDE5-74DE0ABD1CD3}" type="pres">
      <dgm:prSet presAssocID="{0506A446-E09E-4DB7-BABA-D90B0567B792}" presName="img" presStyleLbl="fgImgPlace1" presStyleIdx="3" presStyleCnt="6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839B9540-1767-40F4-8471-1E50D6C13EF1}" type="pres">
      <dgm:prSet presAssocID="{0506A446-E09E-4DB7-BABA-D90B0567B792}" presName="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72916C-2641-4313-96F4-812E1423F971}" type="pres">
      <dgm:prSet presAssocID="{41AC3354-B652-48DE-8C7F-D131561D7134}" presName="spacer" presStyleCnt="0"/>
      <dgm:spPr/>
    </dgm:pt>
    <dgm:pt modelId="{8FA27FA5-DF3B-4D02-98F7-E21B7818DB90}" type="pres">
      <dgm:prSet presAssocID="{84004D16-1244-453D-B608-11D04C062741}" presName="comp" presStyleCnt="0"/>
      <dgm:spPr/>
    </dgm:pt>
    <dgm:pt modelId="{130A2D9B-98D1-47F0-961A-8E92E500DAB9}" type="pres">
      <dgm:prSet presAssocID="{84004D16-1244-453D-B608-11D04C062741}" presName="box" presStyleLbl="node1" presStyleIdx="4" presStyleCnt="6"/>
      <dgm:spPr/>
      <dgm:t>
        <a:bodyPr/>
        <a:lstStyle/>
        <a:p>
          <a:endParaRPr lang="ru-RU"/>
        </a:p>
      </dgm:t>
    </dgm:pt>
    <dgm:pt modelId="{AA7A38C7-7968-473A-A9F5-5972BBC4D171}" type="pres">
      <dgm:prSet presAssocID="{84004D16-1244-453D-B608-11D04C062741}" presName="img" presStyleLbl="fgImgPlace1" presStyleIdx="4" presStyleCnt="6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D78ECA02-8382-413D-944B-D60AE074D9C0}" type="pres">
      <dgm:prSet presAssocID="{84004D16-1244-453D-B608-11D04C062741}" presName="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A589BC-64C8-4EFF-95A2-333D57FC17E4}" type="pres">
      <dgm:prSet presAssocID="{64C8CF91-5CE2-4414-9F08-A95A87BE1162}" presName="spacer" presStyleCnt="0"/>
      <dgm:spPr/>
    </dgm:pt>
    <dgm:pt modelId="{4D169A77-F0D1-40DE-9759-45F1BB0B2A56}" type="pres">
      <dgm:prSet presAssocID="{37C69245-DBCF-48AA-A891-DCA3F0D37D0D}" presName="comp" presStyleCnt="0"/>
      <dgm:spPr/>
    </dgm:pt>
    <dgm:pt modelId="{D79A20C1-D1B4-4D99-A81B-0000E95418CA}" type="pres">
      <dgm:prSet presAssocID="{37C69245-DBCF-48AA-A891-DCA3F0D37D0D}" presName="box" presStyleLbl="node1" presStyleIdx="5" presStyleCnt="6"/>
      <dgm:spPr/>
      <dgm:t>
        <a:bodyPr/>
        <a:lstStyle/>
        <a:p>
          <a:endParaRPr lang="ru-RU"/>
        </a:p>
      </dgm:t>
    </dgm:pt>
    <dgm:pt modelId="{5C703E90-423D-4659-A228-A75A2BD93515}" type="pres">
      <dgm:prSet presAssocID="{37C69245-DBCF-48AA-A891-DCA3F0D37D0D}" presName="img" presStyleLbl="fgImgPlace1" presStyleIdx="5" presStyleCnt="6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F53010E5-652D-491F-87D2-D83A42B0B077}" type="pres">
      <dgm:prSet presAssocID="{37C69245-DBCF-48AA-A891-DCA3F0D37D0D}" presName="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19A312-F2EC-4AC3-87F7-A41062C32C95}" type="presOf" srcId="{BDCD1101-0AC2-4130-A6B1-5ACAB8BC4899}" destId="{5433FDA4-45E7-4867-99CF-FD88A80384EE}" srcOrd="1" destOrd="0" presId="urn:microsoft.com/office/officeart/2005/8/layout/vList4"/>
    <dgm:cxn modelId="{4E83155A-6D8A-4506-B13F-8B3334CB5C55}" type="presOf" srcId="{84004D16-1244-453D-B608-11D04C062741}" destId="{130A2D9B-98D1-47F0-961A-8E92E500DAB9}" srcOrd="0" destOrd="0" presId="urn:microsoft.com/office/officeart/2005/8/layout/vList4"/>
    <dgm:cxn modelId="{55D6A8E3-5BE2-4742-8876-FFDCC0B610B3}" type="presOf" srcId="{84004D16-1244-453D-B608-11D04C062741}" destId="{D78ECA02-8382-413D-944B-D60AE074D9C0}" srcOrd="1" destOrd="0" presId="urn:microsoft.com/office/officeart/2005/8/layout/vList4"/>
    <dgm:cxn modelId="{694BF0F2-19BE-443D-8B1F-AC41CC7FE45A}" type="presOf" srcId="{37C69245-DBCF-48AA-A891-DCA3F0D37D0D}" destId="{D79A20C1-D1B4-4D99-A81B-0000E95418CA}" srcOrd="0" destOrd="0" presId="urn:microsoft.com/office/officeart/2005/8/layout/vList4"/>
    <dgm:cxn modelId="{5FF3342F-51D3-4C2B-838B-C73D04228ECE}" srcId="{63A2BB03-20CA-417C-A5BB-F43859687C9F}" destId="{7FACBC08-3C16-47A9-891B-4C3E2B115F21}" srcOrd="0" destOrd="0" parTransId="{1CB1B50B-1AE0-420D-8ECF-5195CBD5565B}" sibTransId="{C7833353-E61D-4DDD-A17B-D521B3484E95}"/>
    <dgm:cxn modelId="{727501B6-67D5-4DC1-BA50-779F613FBB8A}" type="presOf" srcId="{7FACBC08-3C16-47A9-891B-4C3E2B115F21}" destId="{F218FDBB-29A7-4DF2-9880-E4FB654FD245}" srcOrd="0" destOrd="0" presId="urn:microsoft.com/office/officeart/2005/8/layout/vList4"/>
    <dgm:cxn modelId="{B8CE5F16-0779-4721-B6C7-E6F45BACD00A}" srcId="{63A2BB03-20CA-417C-A5BB-F43859687C9F}" destId="{84004D16-1244-453D-B608-11D04C062741}" srcOrd="4" destOrd="0" parTransId="{36DBCB67-7C14-4ED1-9D21-049DAAD5346B}" sibTransId="{64C8CF91-5CE2-4414-9F08-A95A87BE1162}"/>
    <dgm:cxn modelId="{F4F6B080-F58D-488B-988D-ECC66E9BBD1C}" type="presOf" srcId="{BC3348DD-F2C0-4D38-A7DB-0766CBCD8A4A}" destId="{9358C1A8-51EA-450D-9DE0-6194586445D5}" srcOrd="1" destOrd="0" presId="urn:microsoft.com/office/officeart/2005/8/layout/vList4"/>
    <dgm:cxn modelId="{B0868341-84BF-4EAC-97BD-A20FB7CB1D66}" srcId="{63A2BB03-20CA-417C-A5BB-F43859687C9F}" destId="{37C69245-DBCF-48AA-A891-DCA3F0D37D0D}" srcOrd="5" destOrd="0" parTransId="{2B2DB404-0346-412B-9388-CF828060A7CF}" sibTransId="{B4DB18C1-567F-4140-8774-35BB894CD3D7}"/>
    <dgm:cxn modelId="{F4002493-1165-415F-BDAF-6228B5BF3D17}" type="presOf" srcId="{BDCD1101-0AC2-4130-A6B1-5ACAB8BC4899}" destId="{508E2DBA-94BA-462F-B4F3-2D834DBC0902}" srcOrd="0" destOrd="0" presId="urn:microsoft.com/office/officeart/2005/8/layout/vList4"/>
    <dgm:cxn modelId="{042B684D-B533-47A3-9F39-9031E86C2536}" type="presOf" srcId="{63A2BB03-20CA-417C-A5BB-F43859687C9F}" destId="{110FC6AE-23D0-44CF-8853-4597D6C25A9A}" srcOrd="0" destOrd="0" presId="urn:microsoft.com/office/officeart/2005/8/layout/vList4"/>
    <dgm:cxn modelId="{B1DAAA71-563E-4744-8D13-604A8B41FCB6}" type="presOf" srcId="{BC3348DD-F2C0-4D38-A7DB-0766CBCD8A4A}" destId="{3C71CA2A-5661-4DB2-A761-DC1A5876ABFE}" srcOrd="0" destOrd="0" presId="urn:microsoft.com/office/officeart/2005/8/layout/vList4"/>
    <dgm:cxn modelId="{D66785F7-2B3B-435F-AF78-B7CFD8F14D30}" type="presOf" srcId="{0506A446-E09E-4DB7-BABA-D90B0567B792}" destId="{CD63DD26-AD7F-4DCE-9FDC-36FB1AB0F5FF}" srcOrd="0" destOrd="0" presId="urn:microsoft.com/office/officeart/2005/8/layout/vList4"/>
    <dgm:cxn modelId="{28C450E4-872B-4585-BDF7-B15C3D1A90B1}" srcId="{63A2BB03-20CA-417C-A5BB-F43859687C9F}" destId="{0506A446-E09E-4DB7-BABA-D90B0567B792}" srcOrd="3" destOrd="0" parTransId="{DEA9392D-418A-4A33-956F-B02D4A0DFA5B}" sibTransId="{41AC3354-B652-48DE-8C7F-D131561D7134}"/>
    <dgm:cxn modelId="{65723EA1-B162-42F5-93C3-39A99A8928AA}" srcId="{63A2BB03-20CA-417C-A5BB-F43859687C9F}" destId="{BDCD1101-0AC2-4130-A6B1-5ACAB8BC4899}" srcOrd="2" destOrd="0" parTransId="{E01A2342-3DE7-4BF6-A487-C16EA1A4B6FC}" sibTransId="{9774D07D-0E72-43AA-9901-D7814F899A49}"/>
    <dgm:cxn modelId="{C62357FF-F178-41BB-9212-7B37A9BBAE5F}" srcId="{63A2BB03-20CA-417C-A5BB-F43859687C9F}" destId="{BC3348DD-F2C0-4D38-A7DB-0766CBCD8A4A}" srcOrd="1" destOrd="0" parTransId="{88FEF69B-CC20-44DB-8BB1-0CD6FC5748FA}" sibTransId="{138B7AD3-0F94-4CC6-857B-4B44FF3D9A0B}"/>
    <dgm:cxn modelId="{32C65C52-4996-45CA-814E-C9E958F7E1EB}" type="presOf" srcId="{37C69245-DBCF-48AA-A891-DCA3F0D37D0D}" destId="{F53010E5-652D-491F-87D2-D83A42B0B077}" srcOrd="1" destOrd="0" presId="urn:microsoft.com/office/officeart/2005/8/layout/vList4"/>
    <dgm:cxn modelId="{84BC1314-B49A-424D-BDED-2F867F9B0099}" type="presOf" srcId="{0506A446-E09E-4DB7-BABA-D90B0567B792}" destId="{839B9540-1767-40F4-8471-1E50D6C13EF1}" srcOrd="1" destOrd="0" presId="urn:microsoft.com/office/officeart/2005/8/layout/vList4"/>
    <dgm:cxn modelId="{3E03241D-80B5-481A-80A0-D6EEB4FAA154}" type="presOf" srcId="{7FACBC08-3C16-47A9-891B-4C3E2B115F21}" destId="{C894C637-FC05-4EED-ACC6-3E4D2A60DF32}" srcOrd="1" destOrd="0" presId="urn:microsoft.com/office/officeart/2005/8/layout/vList4"/>
    <dgm:cxn modelId="{CAA049D1-DC26-4CBE-A4F7-38DC506BD653}" type="presParOf" srcId="{110FC6AE-23D0-44CF-8853-4597D6C25A9A}" destId="{4BBACD90-7AC8-4FBF-8686-C1BA5A6A154B}" srcOrd="0" destOrd="0" presId="urn:microsoft.com/office/officeart/2005/8/layout/vList4"/>
    <dgm:cxn modelId="{60B0760F-201D-491D-9A1B-106D85EA88ED}" type="presParOf" srcId="{4BBACD90-7AC8-4FBF-8686-C1BA5A6A154B}" destId="{F218FDBB-29A7-4DF2-9880-E4FB654FD245}" srcOrd="0" destOrd="0" presId="urn:microsoft.com/office/officeart/2005/8/layout/vList4"/>
    <dgm:cxn modelId="{27C1E037-058F-49D7-A8B2-025D63FBBED1}" type="presParOf" srcId="{4BBACD90-7AC8-4FBF-8686-C1BA5A6A154B}" destId="{458567A5-B1C4-4998-9BAD-6F74832CF802}" srcOrd="1" destOrd="0" presId="urn:microsoft.com/office/officeart/2005/8/layout/vList4"/>
    <dgm:cxn modelId="{9F3B0390-5B85-4208-94E0-05066926DB47}" type="presParOf" srcId="{4BBACD90-7AC8-4FBF-8686-C1BA5A6A154B}" destId="{C894C637-FC05-4EED-ACC6-3E4D2A60DF32}" srcOrd="2" destOrd="0" presId="urn:microsoft.com/office/officeart/2005/8/layout/vList4"/>
    <dgm:cxn modelId="{2D922D2A-F6AE-4BBD-A72E-3C5BF4F5B2BB}" type="presParOf" srcId="{110FC6AE-23D0-44CF-8853-4597D6C25A9A}" destId="{24CD10ED-5BB0-4069-BC34-F89CA8747110}" srcOrd="1" destOrd="0" presId="urn:microsoft.com/office/officeart/2005/8/layout/vList4"/>
    <dgm:cxn modelId="{5C9659A1-114B-4D71-98E6-BB68B9BBC15C}" type="presParOf" srcId="{110FC6AE-23D0-44CF-8853-4597D6C25A9A}" destId="{E6A11172-72EB-4C30-9551-850D0176051D}" srcOrd="2" destOrd="0" presId="urn:microsoft.com/office/officeart/2005/8/layout/vList4"/>
    <dgm:cxn modelId="{25B55F1C-D319-442A-B477-EFFFF2BF7AE9}" type="presParOf" srcId="{E6A11172-72EB-4C30-9551-850D0176051D}" destId="{3C71CA2A-5661-4DB2-A761-DC1A5876ABFE}" srcOrd="0" destOrd="0" presId="urn:microsoft.com/office/officeart/2005/8/layout/vList4"/>
    <dgm:cxn modelId="{EF97023F-E657-4360-8DD9-CC5ECB5FC693}" type="presParOf" srcId="{E6A11172-72EB-4C30-9551-850D0176051D}" destId="{8D6754CD-86F8-4F49-BD46-641499A53F5E}" srcOrd="1" destOrd="0" presId="urn:microsoft.com/office/officeart/2005/8/layout/vList4"/>
    <dgm:cxn modelId="{9B2A562B-E720-4320-8207-7ED47C54699F}" type="presParOf" srcId="{E6A11172-72EB-4C30-9551-850D0176051D}" destId="{9358C1A8-51EA-450D-9DE0-6194586445D5}" srcOrd="2" destOrd="0" presId="urn:microsoft.com/office/officeart/2005/8/layout/vList4"/>
    <dgm:cxn modelId="{76DBE2C8-E134-4931-8A22-36C16D8B3D3D}" type="presParOf" srcId="{110FC6AE-23D0-44CF-8853-4597D6C25A9A}" destId="{DFAFF30A-DAFD-4EA9-9990-C5A06EDB21DE}" srcOrd="3" destOrd="0" presId="urn:microsoft.com/office/officeart/2005/8/layout/vList4"/>
    <dgm:cxn modelId="{6DFFAFD4-5D8E-4988-8703-E6794BE0ED9A}" type="presParOf" srcId="{110FC6AE-23D0-44CF-8853-4597D6C25A9A}" destId="{73316165-6B74-4186-B047-EFAC3630EF9C}" srcOrd="4" destOrd="0" presId="urn:microsoft.com/office/officeart/2005/8/layout/vList4"/>
    <dgm:cxn modelId="{3589C3B9-1C5F-4F80-B24A-BCC4E35C04C1}" type="presParOf" srcId="{73316165-6B74-4186-B047-EFAC3630EF9C}" destId="{508E2DBA-94BA-462F-B4F3-2D834DBC0902}" srcOrd="0" destOrd="0" presId="urn:microsoft.com/office/officeart/2005/8/layout/vList4"/>
    <dgm:cxn modelId="{9E58A11F-8599-4046-A10F-62898621BF54}" type="presParOf" srcId="{73316165-6B74-4186-B047-EFAC3630EF9C}" destId="{92E5BD64-9A8F-4759-8C71-11749538C2CD}" srcOrd="1" destOrd="0" presId="urn:microsoft.com/office/officeart/2005/8/layout/vList4"/>
    <dgm:cxn modelId="{B63104F0-34D2-4E32-A776-EF828089C637}" type="presParOf" srcId="{73316165-6B74-4186-B047-EFAC3630EF9C}" destId="{5433FDA4-45E7-4867-99CF-FD88A80384EE}" srcOrd="2" destOrd="0" presId="urn:microsoft.com/office/officeart/2005/8/layout/vList4"/>
    <dgm:cxn modelId="{F5DC73DF-998F-4D37-B55E-F836F0FE0661}" type="presParOf" srcId="{110FC6AE-23D0-44CF-8853-4597D6C25A9A}" destId="{35C94E41-6AF9-407F-B951-B25DDA6FB5CE}" srcOrd="5" destOrd="0" presId="urn:microsoft.com/office/officeart/2005/8/layout/vList4"/>
    <dgm:cxn modelId="{1956016E-D485-4AC2-924C-137D0D019492}" type="presParOf" srcId="{110FC6AE-23D0-44CF-8853-4597D6C25A9A}" destId="{F96C00DE-B47C-4789-9C6C-33E49F159A6A}" srcOrd="6" destOrd="0" presId="urn:microsoft.com/office/officeart/2005/8/layout/vList4"/>
    <dgm:cxn modelId="{A04FD850-BC9D-416D-83CD-D03D00099E75}" type="presParOf" srcId="{F96C00DE-B47C-4789-9C6C-33E49F159A6A}" destId="{CD63DD26-AD7F-4DCE-9FDC-36FB1AB0F5FF}" srcOrd="0" destOrd="0" presId="urn:microsoft.com/office/officeart/2005/8/layout/vList4"/>
    <dgm:cxn modelId="{193B28D8-CEEC-49FE-A08B-21902CA0C968}" type="presParOf" srcId="{F96C00DE-B47C-4789-9C6C-33E49F159A6A}" destId="{15B829BA-0432-4681-BDE5-74DE0ABD1CD3}" srcOrd="1" destOrd="0" presId="urn:microsoft.com/office/officeart/2005/8/layout/vList4"/>
    <dgm:cxn modelId="{EA29CBDF-A4B2-4AD9-903C-90E4C1DD1745}" type="presParOf" srcId="{F96C00DE-B47C-4789-9C6C-33E49F159A6A}" destId="{839B9540-1767-40F4-8471-1E50D6C13EF1}" srcOrd="2" destOrd="0" presId="urn:microsoft.com/office/officeart/2005/8/layout/vList4"/>
    <dgm:cxn modelId="{9D92295D-2B55-4018-8126-E4BA72724A98}" type="presParOf" srcId="{110FC6AE-23D0-44CF-8853-4597D6C25A9A}" destId="{7372916C-2641-4313-96F4-812E1423F971}" srcOrd="7" destOrd="0" presId="urn:microsoft.com/office/officeart/2005/8/layout/vList4"/>
    <dgm:cxn modelId="{B5B16100-1362-4C8A-9455-A53669BE84DF}" type="presParOf" srcId="{110FC6AE-23D0-44CF-8853-4597D6C25A9A}" destId="{8FA27FA5-DF3B-4D02-98F7-E21B7818DB90}" srcOrd="8" destOrd="0" presId="urn:microsoft.com/office/officeart/2005/8/layout/vList4"/>
    <dgm:cxn modelId="{53B2426F-EE21-43BA-A56A-651DBABDD430}" type="presParOf" srcId="{8FA27FA5-DF3B-4D02-98F7-E21B7818DB90}" destId="{130A2D9B-98D1-47F0-961A-8E92E500DAB9}" srcOrd="0" destOrd="0" presId="urn:microsoft.com/office/officeart/2005/8/layout/vList4"/>
    <dgm:cxn modelId="{89EC1183-E1D0-43E6-BFB5-D581AEED667D}" type="presParOf" srcId="{8FA27FA5-DF3B-4D02-98F7-E21B7818DB90}" destId="{AA7A38C7-7968-473A-A9F5-5972BBC4D171}" srcOrd="1" destOrd="0" presId="urn:microsoft.com/office/officeart/2005/8/layout/vList4"/>
    <dgm:cxn modelId="{194FC1CE-F837-4176-876F-4D400484F014}" type="presParOf" srcId="{8FA27FA5-DF3B-4D02-98F7-E21B7818DB90}" destId="{D78ECA02-8382-413D-944B-D60AE074D9C0}" srcOrd="2" destOrd="0" presId="urn:microsoft.com/office/officeart/2005/8/layout/vList4"/>
    <dgm:cxn modelId="{9C9ADEF3-07CB-48B0-9C9D-9703EC5C3B30}" type="presParOf" srcId="{110FC6AE-23D0-44CF-8853-4597D6C25A9A}" destId="{84A589BC-64C8-4EFF-95A2-333D57FC17E4}" srcOrd="9" destOrd="0" presId="urn:microsoft.com/office/officeart/2005/8/layout/vList4"/>
    <dgm:cxn modelId="{0E799439-E2A8-445A-9D28-185B29324E0E}" type="presParOf" srcId="{110FC6AE-23D0-44CF-8853-4597D6C25A9A}" destId="{4D169A77-F0D1-40DE-9759-45F1BB0B2A56}" srcOrd="10" destOrd="0" presId="urn:microsoft.com/office/officeart/2005/8/layout/vList4"/>
    <dgm:cxn modelId="{5D9A986E-956D-406B-AA54-E7615BFD3AB4}" type="presParOf" srcId="{4D169A77-F0D1-40DE-9759-45F1BB0B2A56}" destId="{D79A20C1-D1B4-4D99-A81B-0000E95418CA}" srcOrd="0" destOrd="0" presId="urn:microsoft.com/office/officeart/2005/8/layout/vList4"/>
    <dgm:cxn modelId="{950C4E46-A94F-43B0-9224-D206995413C5}" type="presParOf" srcId="{4D169A77-F0D1-40DE-9759-45F1BB0B2A56}" destId="{5C703E90-423D-4659-A228-A75A2BD93515}" srcOrd="1" destOrd="0" presId="urn:microsoft.com/office/officeart/2005/8/layout/vList4"/>
    <dgm:cxn modelId="{FD2BF332-2C9D-49D8-B856-3E4A9392BD20}" type="presParOf" srcId="{4D169A77-F0D1-40DE-9759-45F1BB0B2A56}" destId="{F53010E5-652D-491F-87D2-D83A42B0B077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009D2A8-0FF1-401B-8FAA-C50E0A1A143D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A44FC4-E1FA-480E-8218-780ECB9B23C3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Содержание МКУ «Сосновоборский фонд имущества» </a:t>
          </a:r>
          <a:endParaRPr lang="ru-RU" sz="2000" dirty="0">
            <a:solidFill>
              <a:schemeClr val="tx1"/>
            </a:solidFill>
          </a:endParaRPr>
        </a:p>
      </dgm:t>
    </dgm:pt>
    <dgm:pt modelId="{0A87ED6F-A0E9-47D9-8464-FC30E2F5FA46}" type="parTrans" cxnId="{B67FE931-9793-4335-B886-13EBDE3C9328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</a:endParaRPr>
        </a:p>
      </dgm:t>
    </dgm:pt>
    <dgm:pt modelId="{229DBC01-8103-4B1A-9A30-8EE89551EEF8}" type="sibTrans" cxnId="{B67FE931-9793-4335-B886-13EBDE3C9328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</a:endParaRPr>
        </a:p>
      </dgm:t>
    </dgm:pt>
    <dgm:pt modelId="{339D25A8-8F7B-49EE-B847-FB08DB03F3C3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Капитальный ремонт, содержание и создание инфраструктуры объектов муниципальной собственности </a:t>
          </a:r>
          <a:endParaRPr lang="ru-RU" sz="2000" dirty="0">
            <a:solidFill>
              <a:schemeClr val="tx1"/>
            </a:solidFill>
          </a:endParaRPr>
        </a:p>
      </dgm:t>
    </dgm:pt>
    <dgm:pt modelId="{7CE15611-54A6-4E9C-B933-FD672634357E}" type="parTrans" cxnId="{33C8497F-F103-4ACB-8CAF-C172F9C4DFE5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</a:endParaRPr>
        </a:p>
      </dgm:t>
    </dgm:pt>
    <dgm:pt modelId="{5DB4A87E-35D0-41A0-A473-B25D03FB3E44}" type="sibTrans" cxnId="{33C8497F-F103-4ACB-8CAF-C172F9C4DFE5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</a:endParaRPr>
        </a:p>
      </dgm:t>
    </dgm:pt>
    <dgm:pt modelId="{E4048C0E-32F7-4132-BBC9-1D259019AAEC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Постановка на кадастровый учет и оценка объектов муниципальной собственности </a:t>
          </a:r>
          <a:endParaRPr lang="ru-RU" sz="2000" dirty="0">
            <a:solidFill>
              <a:schemeClr val="tx1"/>
            </a:solidFill>
          </a:endParaRPr>
        </a:p>
      </dgm:t>
    </dgm:pt>
    <dgm:pt modelId="{D9D395B7-95EB-45F9-BD58-203E1694984F}" type="parTrans" cxnId="{C845A114-00B8-464E-BE6A-7466685D30CC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</a:endParaRPr>
        </a:p>
      </dgm:t>
    </dgm:pt>
    <dgm:pt modelId="{14E3F55F-6D0D-4A8E-AE0B-9F862AAACCF8}" type="sibTrans" cxnId="{C845A114-00B8-464E-BE6A-7466685D30CC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</a:endParaRPr>
        </a:p>
      </dgm:t>
    </dgm:pt>
    <dgm:pt modelId="{20DBF6F6-24C3-4C77-8391-BD81E86A28A5}" type="pres">
      <dgm:prSet presAssocID="{3009D2A8-0FF1-401B-8FAA-C50E0A1A143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EB88F6-E621-4A4F-96D5-7425FD92E917}" type="pres">
      <dgm:prSet presAssocID="{BCA44FC4-E1FA-480E-8218-780ECB9B23C3}" presName="comp" presStyleCnt="0"/>
      <dgm:spPr/>
    </dgm:pt>
    <dgm:pt modelId="{46B41352-976C-4EC8-A376-26FF7C048BA2}" type="pres">
      <dgm:prSet presAssocID="{BCA44FC4-E1FA-480E-8218-780ECB9B23C3}" presName="box" presStyleLbl="node1" presStyleIdx="0" presStyleCnt="3" custLinFactNeighborX="-859" custLinFactNeighborY="-2649"/>
      <dgm:spPr/>
      <dgm:t>
        <a:bodyPr/>
        <a:lstStyle/>
        <a:p>
          <a:endParaRPr lang="ru-RU"/>
        </a:p>
      </dgm:t>
    </dgm:pt>
    <dgm:pt modelId="{B7C7A06C-62B9-4D81-A2A9-6C7A53A83239}" type="pres">
      <dgm:prSet presAssocID="{BCA44FC4-E1FA-480E-8218-780ECB9B23C3}" presName="img" presStyleLbl="fgImgPlace1" presStyleIdx="0" presStyleCnt="3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6827B387-98C6-4FFE-8950-C6F0BE3EA5E7}" type="pres">
      <dgm:prSet presAssocID="{BCA44FC4-E1FA-480E-8218-780ECB9B23C3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4B0B77-5F62-4BEA-9395-5BB17D823845}" type="pres">
      <dgm:prSet presAssocID="{229DBC01-8103-4B1A-9A30-8EE89551EEF8}" presName="spacer" presStyleCnt="0"/>
      <dgm:spPr/>
    </dgm:pt>
    <dgm:pt modelId="{58F26128-BEDE-4958-9E94-B30557623C6B}" type="pres">
      <dgm:prSet presAssocID="{339D25A8-8F7B-49EE-B847-FB08DB03F3C3}" presName="comp" presStyleCnt="0"/>
      <dgm:spPr/>
    </dgm:pt>
    <dgm:pt modelId="{27890363-DE0E-4C0B-B00E-72A3EFD5D047}" type="pres">
      <dgm:prSet presAssocID="{339D25A8-8F7B-49EE-B847-FB08DB03F3C3}" presName="box" presStyleLbl="node1" presStyleIdx="1" presStyleCnt="3"/>
      <dgm:spPr/>
      <dgm:t>
        <a:bodyPr/>
        <a:lstStyle/>
        <a:p>
          <a:endParaRPr lang="ru-RU"/>
        </a:p>
      </dgm:t>
    </dgm:pt>
    <dgm:pt modelId="{DAAFB48D-ACA5-45E2-A427-22FB05F96897}" type="pres">
      <dgm:prSet presAssocID="{339D25A8-8F7B-49EE-B847-FB08DB03F3C3}" presName="img" presStyleLbl="fgImgPlace1" presStyleIdx="1" presStyleCnt="3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76A3E041-8F80-4770-8B41-052ED38E1164}" type="pres">
      <dgm:prSet presAssocID="{339D25A8-8F7B-49EE-B847-FB08DB03F3C3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98E7D1-92EE-4DEF-92F5-0AA60EA94DE6}" type="pres">
      <dgm:prSet presAssocID="{5DB4A87E-35D0-41A0-A473-B25D03FB3E44}" presName="spacer" presStyleCnt="0"/>
      <dgm:spPr/>
    </dgm:pt>
    <dgm:pt modelId="{98DE1920-4165-41B3-9762-9B3A0BFB52E2}" type="pres">
      <dgm:prSet presAssocID="{E4048C0E-32F7-4132-BBC9-1D259019AAEC}" presName="comp" presStyleCnt="0"/>
      <dgm:spPr/>
    </dgm:pt>
    <dgm:pt modelId="{C1331691-0220-4B80-A17A-EFB6861739DF}" type="pres">
      <dgm:prSet presAssocID="{E4048C0E-32F7-4132-BBC9-1D259019AAEC}" presName="box" presStyleLbl="node1" presStyleIdx="2" presStyleCnt="3"/>
      <dgm:spPr/>
      <dgm:t>
        <a:bodyPr/>
        <a:lstStyle/>
        <a:p>
          <a:endParaRPr lang="ru-RU"/>
        </a:p>
      </dgm:t>
    </dgm:pt>
    <dgm:pt modelId="{806E57F8-37A3-461B-B9E4-AD6FB4CC09EF}" type="pres">
      <dgm:prSet presAssocID="{E4048C0E-32F7-4132-BBC9-1D259019AAEC}" presName="img" presStyleLbl="fgImgPlace1" presStyleIdx="2" presStyleCnt="3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030EE451-7EA3-42CC-9284-FC115B4649BB}" type="pres">
      <dgm:prSet presAssocID="{E4048C0E-32F7-4132-BBC9-1D259019AAEC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BB3EBA-7416-4085-B945-61E68CC17221}" type="presOf" srcId="{BCA44FC4-E1FA-480E-8218-780ECB9B23C3}" destId="{6827B387-98C6-4FFE-8950-C6F0BE3EA5E7}" srcOrd="1" destOrd="0" presId="urn:microsoft.com/office/officeart/2005/8/layout/vList4"/>
    <dgm:cxn modelId="{64EA23ED-5B31-4976-9D99-DAC269C53764}" type="presOf" srcId="{339D25A8-8F7B-49EE-B847-FB08DB03F3C3}" destId="{76A3E041-8F80-4770-8B41-052ED38E1164}" srcOrd="1" destOrd="0" presId="urn:microsoft.com/office/officeart/2005/8/layout/vList4"/>
    <dgm:cxn modelId="{C845A114-00B8-464E-BE6A-7466685D30CC}" srcId="{3009D2A8-0FF1-401B-8FAA-C50E0A1A143D}" destId="{E4048C0E-32F7-4132-BBC9-1D259019AAEC}" srcOrd="2" destOrd="0" parTransId="{D9D395B7-95EB-45F9-BD58-203E1694984F}" sibTransId="{14E3F55F-6D0D-4A8E-AE0B-9F862AAACCF8}"/>
    <dgm:cxn modelId="{05E81F23-FA84-4681-8502-B14FBA1CD670}" type="presOf" srcId="{3009D2A8-0FF1-401B-8FAA-C50E0A1A143D}" destId="{20DBF6F6-24C3-4C77-8391-BD81E86A28A5}" srcOrd="0" destOrd="0" presId="urn:microsoft.com/office/officeart/2005/8/layout/vList4"/>
    <dgm:cxn modelId="{633469AF-9285-43F0-B112-7BCAD5B84978}" type="presOf" srcId="{339D25A8-8F7B-49EE-B847-FB08DB03F3C3}" destId="{27890363-DE0E-4C0B-B00E-72A3EFD5D047}" srcOrd="0" destOrd="0" presId="urn:microsoft.com/office/officeart/2005/8/layout/vList4"/>
    <dgm:cxn modelId="{0684A8D3-3E43-44E4-9BC5-2EEA31946FEE}" type="presOf" srcId="{E4048C0E-32F7-4132-BBC9-1D259019AAEC}" destId="{030EE451-7EA3-42CC-9284-FC115B4649BB}" srcOrd="1" destOrd="0" presId="urn:microsoft.com/office/officeart/2005/8/layout/vList4"/>
    <dgm:cxn modelId="{33C8497F-F103-4ACB-8CAF-C172F9C4DFE5}" srcId="{3009D2A8-0FF1-401B-8FAA-C50E0A1A143D}" destId="{339D25A8-8F7B-49EE-B847-FB08DB03F3C3}" srcOrd="1" destOrd="0" parTransId="{7CE15611-54A6-4E9C-B933-FD672634357E}" sibTransId="{5DB4A87E-35D0-41A0-A473-B25D03FB3E44}"/>
    <dgm:cxn modelId="{20B4AE4C-3E6E-4ED3-8007-58A2CDBD1243}" type="presOf" srcId="{BCA44FC4-E1FA-480E-8218-780ECB9B23C3}" destId="{46B41352-976C-4EC8-A376-26FF7C048BA2}" srcOrd="0" destOrd="0" presId="urn:microsoft.com/office/officeart/2005/8/layout/vList4"/>
    <dgm:cxn modelId="{B67FE931-9793-4335-B886-13EBDE3C9328}" srcId="{3009D2A8-0FF1-401B-8FAA-C50E0A1A143D}" destId="{BCA44FC4-E1FA-480E-8218-780ECB9B23C3}" srcOrd="0" destOrd="0" parTransId="{0A87ED6F-A0E9-47D9-8464-FC30E2F5FA46}" sibTransId="{229DBC01-8103-4B1A-9A30-8EE89551EEF8}"/>
    <dgm:cxn modelId="{E7EC830B-A16C-4207-857B-CB0D55E3E43C}" type="presOf" srcId="{E4048C0E-32F7-4132-BBC9-1D259019AAEC}" destId="{C1331691-0220-4B80-A17A-EFB6861739DF}" srcOrd="0" destOrd="0" presId="urn:microsoft.com/office/officeart/2005/8/layout/vList4"/>
    <dgm:cxn modelId="{8787E56F-1DAC-4780-A60D-9AC4A9EBD63B}" type="presParOf" srcId="{20DBF6F6-24C3-4C77-8391-BD81E86A28A5}" destId="{6BEB88F6-E621-4A4F-96D5-7425FD92E917}" srcOrd="0" destOrd="0" presId="urn:microsoft.com/office/officeart/2005/8/layout/vList4"/>
    <dgm:cxn modelId="{54624279-2EB0-481A-93A7-78DBBA941980}" type="presParOf" srcId="{6BEB88F6-E621-4A4F-96D5-7425FD92E917}" destId="{46B41352-976C-4EC8-A376-26FF7C048BA2}" srcOrd="0" destOrd="0" presId="urn:microsoft.com/office/officeart/2005/8/layout/vList4"/>
    <dgm:cxn modelId="{EB37A8B1-B828-405B-BF06-7715FB338C6C}" type="presParOf" srcId="{6BEB88F6-E621-4A4F-96D5-7425FD92E917}" destId="{B7C7A06C-62B9-4D81-A2A9-6C7A53A83239}" srcOrd="1" destOrd="0" presId="urn:microsoft.com/office/officeart/2005/8/layout/vList4"/>
    <dgm:cxn modelId="{82E9CCCA-29C5-47B4-8D89-B7D7183BAF32}" type="presParOf" srcId="{6BEB88F6-E621-4A4F-96D5-7425FD92E917}" destId="{6827B387-98C6-4FFE-8950-C6F0BE3EA5E7}" srcOrd="2" destOrd="0" presId="urn:microsoft.com/office/officeart/2005/8/layout/vList4"/>
    <dgm:cxn modelId="{A4E203B8-DC19-4740-A241-61CCED26125B}" type="presParOf" srcId="{20DBF6F6-24C3-4C77-8391-BD81E86A28A5}" destId="{2D4B0B77-5F62-4BEA-9395-5BB17D823845}" srcOrd="1" destOrd="0" presId="urn:microsoft.com/office/officeart/2005/8/layout/vList4"/>
    <dgm:cxn modelId="{BA826533-A781-4CA9-B071-5B6F6B0AE677}" type="presParOf" srcId="{20DBF6F6-24C3-4C77-8391-BD81E86A28A5}" destId="{58F26128-BEDE-4958-9E94-B30557623C6B}" srcOrd="2" destOrd="0" presId="urn:microsoft.com/office/officeart/2005/8/layout/vList4"/>
    <dgm:cxn modelId="{E5FDF568-A62C-4DB6-A573-DC5FD5AF3A36}" type="presParOf" srcId="{58F26128-BEDE-4958-9E94-B30557623C6B}" destId="{27890363-DE0E-4C0B-B00E-72A3EFD5D047}" srcOrd="0" destOrd="0" presId="urn:microsoft.com/office/officeart/2005/8/layout/vList4"/>
    <dgm:cxn modelId="{4C3A8837-9202-4B8C-95AB-383D5ABAAD17}" type="presParOf" srcId="{58F26128-BEDE-4958-9E94-B30557623C6B}" destId="{DAAFB48D-ACA5-45E2-A427-22FB05F96897}" srcOrd="1" destOrd="0" presId="urn:microsoft.com/office/officeart/2005/8/layout/vList4"/>
    <dgm:cxn modelId="{746E086A-00F0-4D47-8DBF-131B6EAE1C33}" type="presParOf" srcId="{58F26128-BEDE-4958-9E94-B30557623C6B}" destId="{76A3E041-8F80-4770-8B41-052ED38E1164}" srcOrd="2" destOrd="0" presId="urn:microsoft.com/office/officeart/2005/8/layout/vList4"/>
    <dgm:cxn modelId="{5E3D1690-2C23-4D93-A503-F840F25EADCB}" type="presParOf" srcId="{20DBF6F6-24C3-4C77-8391-BD81E86A28A5}" destId="{9398E7D1-92EE-4DEF-92F5-0AA60EA94DE6}" srcOrd="3" destOrd="0" presId="urn:microsoft.com/office/officeart/2005/8/layout/vList4"/>
    <dgm:cxn modelId="{BC495769-E0CE-4C60-B50D-928A99409A86}" type="presParOf" srcId="{20DBF6F6-24C3-4C77-8391-BD81E86A28A5}" destId="{98DE1920-4165-41B3-9762-9B3A0BFB52E2}" srcOrd="4" destOrd="0" presId="urn:microsoft.com/office/officeart/2005/8/layout/vList4"/>
    <dgm:cxn modelId="{96539D23-5DA0-49AA-BBAA-21AA95B40D83}" type="presParOf" srcId="{98DE1920-4165-41B3-9762-9B3A0BFB52E2}" destId="{C1331691-0220-4B80-A17A-EFB6861739DF}" srcOrd="0" destOrd="0" presId="urn:microsoft.com/office/officeart/2005/8/layout/vList4"/>
    <dgm:cxn modelId="{67C6EF6E-017A-4191-8D51-60D4C886B3C0}" type="presParOf" srcId="{98DE1920-4165-41B3-9762-9B3A0BFB52E2}" destId="{806E57F8-37A3-461B-B9E4-AD6FB4CC09EF}" srcOrd="1" destOrd="0" presId="urn:microsoft.com/office/officeart/2005/8/layout/vList4"/>
    <dgm:cxn modelId="{0CF8720F-FDB1-4D78-A97E-630CF8EC6B80}" type="presParOf" srcId="{98DE1920-4165-41B3-9762-9B3A0BFB52E2}" destId="{030EE451-7EA3-42CC-9284-FC115B4649BB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F0939F0-7971-4751-ADA3-147498E971A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1C3BCC-050E-4B3F-B859-93EB0857BA17}">
      <dgm:prSet phldrT="[Текст]" custT="1"/>
      <dgm:spPr>
        <a:gradFill flip="none" rotWithShape="0">
          <a:gsLst>
            <a:gs pos="0">
              <a:schemeClr val="accent2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2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2">
                <a:lumMod val="60000"/>
                <a:lumOff val="4000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bg2">
              <a:lumMod val="75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6,0</a:t>
          </a:r>
          <a:endParaRPr lang="ru-RU" sz="25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F77078B-AAA3-4177-A0D0-5B49C1A9CE9C}" type="parTrans" cxnId="{3B000E91-854D-42D9-96AB-615A9BBB4F4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765D27E-D7D8-40A5-BBCC-7D9E589510A6}" type="sibTrans" cxnId="{3B000E91-854D-42D9-96AB-615A9BBB4F4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54794BB-D38E-4CEC-B647-D35465AB5189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rgbClr val="D2C5F1">
              <a:alpha val="90000"/>
            </a:srgb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Организация освещения деятельности органов местного самоуправления в СМИ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C3D716F-9C89-464E-9D0A-1F84DB15F79D}" type="parTrans" cxnId="{CDA5FBE6-1383-48A2-B94C-390B13C882B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5FEF844-4E62-4BF9-B008-8A06CC9E5AC5}" type="sibTrans" cxnId="{CDA5FBE6-1383-48A2-B94C-390B13C882B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1AC6011-46B8-44C9-A700-F887B330C4D1}">
      <dgm:prSet phldrT="[Текст]" custT="1"/>
      <dgm:spPr>
        <a:gradFill flip="none" rotWithShape="0">
          <a:gsLst>
            <a:gs pos="0">
              <a:schemeClr val="accent2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2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2">
                <a:lumMod val="60000"/>
                <a:lumOff val="4000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bg2">
              <a:lumMod val="75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4,1</a:t>
          </a:r>
          <a:endParaRPr lang="ru-RU" sz="25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29D04C2-4F0C-4675-A03B-13795BC5AAE6}" type="parTrans" cxnId="{FB6917E7-805C-4194-9B4D-D3EB102ECCC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BCD2386-E20D-4B9B-8C05-BEC6D756F241}" type="sibTrans" cxnId="{FB6917E7-805C-4194-9B4D-D3EB102ECCC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8A6F880-CEAF-4862-87B8-785A34D09ED0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rgbClr val="D2C5F1">
              <a:alpha val="90000"/>
            </a:srgb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Организация радиовещания 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1EC3134-5CC3-4CAD-B73A-5765E6E7CB98}" type="parTrans" cxnId="{C104AF42-E14F-4CC0-A31D-4DC1DDFF232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5BA1FBF-0AB7-455B-A024-AB272824DCEF}" type="sibTrans" cxnId="{C104AF42-E14F-4CC0-A31D-4DC1DDFF232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289462B-1794-4594-BD9B-4F3C63846196}">
      <dgm:prSet phldrT="[Текст]" custT="1"/>
      <dgm:spPr>
        <a:gradFill flip="none" rotWithShape="0">
          <a:gsLst>
            <a:gs pos="0">
              <a:schemeClr val="accent2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2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2">
                <a:lumMod val="60000"/>
                <a:lumOff val="4000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bg2">
              <a:lumMod val="75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2,0</a:t>
          </a:r>
          <a:endParaRPr lang="ru-RU" sz="25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A5C1AD1-D08B-4C18-B88F-663871E097EF}" type="parTrans" cxnId="{8B9B1F05-AFA8-416C-9933-65E7367FAB6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F693DEE-1D1B-47CB-8D7C-D49BC7AB2044}" type="sibTrans" cxnId="{8B9B1F05-AFA8-416C-9933-65E7367FAB6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8650DBC-223D-47B9-9BF3-12992030683C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rgbClr val="D2C5F1">
              <a:alpha val="90000"/>
            </a:srgb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Приобретение и обслуживание информационно аналитических систем  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7424ED0-130A-4D7D-9116-A7641803CB3F}" type="parTrans" cxnId="{CA7F007D-0980-43F3-BC57-B9783163013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6815DB3-BEEC-4C58-B8AE-BD3B516B7F61}" type="sibTrans" cxnId="{CA7F007D-0980-43F3-BC57-B9783163013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86CBFB6-3ED0-4948-916A-64CC101432AF}">
      <dgm:prSet phldrT="[Текст]" custT="1"/>
      <dgm:spPr>
        <a:gradFill flip="none" rotWithShape="0">
          <a:gsLst>
            <a:gs pos="0">
              <a:schemeClr val="accent2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2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2">
                <a:lumMod val="60000"/>
                <a:lumOff val="4000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bg2">
              <a:lumMod val="75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0,9</a:t>
          </a:r>
          <a:endParaRPr lang="ru-RU" sz="25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9FDF7C0-5CD8-48C2-BB70-EC76CACF88D7}" type="parTrans" cxnId="{E7FE3643-A493-487F-87F2-3100CAA5B7B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2374EB1-1B79-4E35-81E1-DB65A4B5D65A}" type="sibTrans" cxnId="{E7FE3643-A493-487F-87F2-3100CAA5B7B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C2E2FFF-97DA-4F52-AFAD-C845EF193CC0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rgbClr val="D2C5F1">
              <a:alpha val="90000"/>
            </a:srgb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Развитие технологической инфраструктуры 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C97B49E-BFC6-4786-BC96-B878905F75BF}" type="parTrans" cxnId="{031EC542-6DCD-4FEC-A0EB-711E6385DA1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03889CE-C1AB-4261-A086-4430E7A55E3B}" type="sibTrans" cxnId="{031EC542-6DCD-4FEC-A0EB-711E6385DA1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5F57ECA-19CE-41F1-932B-78A7F37DFE69}">
      <dgm:prSet phldrT="[Текст]" custT="1"/>
      <dgm:spPr>
        <a:gradFill flip="none" rotWithShape="0">
          <a:gsLst>
            <a:gs pos="0">
              <a:schemeClr val="accent2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2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2">
                <a:lumMod val="60000"/>
                <a:lumOff val="4000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bg2">
              <a:lumMod val="75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0,4</a:t>
          </a:r>
          <a:endParaRPr lang="ru-RU" sz="25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9CC220D-9C9E-4F15-8A52-432270815252}" type="parTrans" cxnId="{C0060B58-DBA0-4B12-82A8-BF136918560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3019556-F051-4167-8F22-1F6705CE4677}" type="sibTrans" cxnId="{C0060B58-DBA0-4B12-82A8-BF136918560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96D921A-74BB-4A8F-9389-BA76BC50A432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rgbClr val="D2C5F1">
              <a:alpha val="90000"/>
            </a:srgb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Организация дополнительного профессионального образования муниципальных служащих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2E924F7-2DE9-4115-867A-0C768FDC39A5}" type="parTrans" cxnId="{22461507-81AE-4EC2-A39B-F334329E884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D0C995F-8AA7-446C-8181-D40B53D1204E}" type="sibTrans" cxnId="{22461507-81AE-4EC2-A39B-F334329E884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47F6E37-3435-4713-9009-D12C68051EA5}">
      <dgm:prSet phldrT="[Текст]" custT="1"/>
      <dgm:spPr>
        <a:gradFill flip="none" rotWithShape="0">
          <a:gsLst>
            <a:gs pos="0">
              <a:schemeClr val="accent2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2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2">
                <a:lumMod val="60000"/>
                <a:lumOff val="4000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bg2">
              <a:lumMod val="75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0,6</a:t>
          </a:r>
          <a:endParaRPr lang="ru-RU" sz="25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77E57E2-7B8B-4499-ABC5-21BAAD4FDA15}" type="parTrans" cxnId="{9A499527-996E-4B88-8547-4EAF0983036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18BEA8E-5907-41FF-9034-5DFF154A3279}" type="sibTrans" cxnId="{9A499527-996E-4B88-8547-4EAF0983036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1957FED-500C-4B0A-B238-9F81D5E7F698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rgbClr val="D2C5F1">
              <a:alpha val="90000"/>
            </a:srgb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Выпуск и распространение полиграфической продукции 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3D4A724-9C73-4D57-A7A7-462BDDB1D441}" type="parTrans" cxnId="{EC15B28B-2294-4062-88E0-3BDDF9C266B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BA29A95-1207-425E-AFFA-36DE7322E569}" type="sibTrans" cxnId="{EC15B28B-2294-4062-88E0-3BDDF9C266B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6EA34E4-AA3C-43E6-AE08-6AC773761298}" type="pres">
      <dgm:prSet presAssocID="{CF0939F0-7971-4751-ADA3-147498E971A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1E3969-FE51-4A46-B2ED-2BF77CBE9462}" type="pres">
      <dgm:prSet presAssocID="{671C3BCC-050E-4B3F-B859-93EB0857BA17}" presName="linNode" presStyleCnt="0"/>
      <dgm:spPr/>
    </dgm:pt>
    <dgm:pt modelId="{F6FC0ACF-D36B-4F53-8AB6-FD202703E477}" type="pres">
      <dgm:prSet presAssocID="{671C3BCC-050E-4B3F-B859-93EB0857BA17}" presName="parentText" presStyleLbl="node1" presStyleIdx="0" presStyleCnt="6" custScaleX="52700" custLinFactNeighborX="-3121" custLinFactNeighborY="51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741A71-B438-4892-8A9D-42706137EF8B}" type="pres">
      <dgm:prSet presAssocID="{671C3BCC-050E-4B3F-B859-93EB0857BA17}" presName="descendantText" presStyleLbl="alignAccFollowNode1" presStyleIdx="0" presStyleCnt="6" custScaleX="116646" custLinFactNeighborX="1515" custLinFactNeighborY="56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511C21-EBB2-4A63-B338-3B17C4666F36}" type="pres">
      <dgm:prSet presAssocID="{F765D27E-D7D8-40A5-BBCC-7D9E589510A6}" presName="sp" presStyleCnt="0"/>
      <dgm:spPr/>
    </dgm:pt>
    <dgm:pt modelId="{575C9281-63C3-41E4-B869-9199E59713FB}" type="pres">
      <dgm:prSet presAssocID="{81AC6011-46B8-44C9-A700-F887B330C4D1}" presName="linNode" presStyleCnt="0"/>
      <dgm:spPr/>
    </dgm:pt>
    <dgm:pt modelId="{C9EDF265-5E18-4A74-8613-4547ECAFCD33}" type="pres">
      <dgm:prSet presAssocID="{81AC6011-46B8-44C9-A700-F887B330C4D1}" presName="parentText" presStyleLbl="node1" presStyleIdx="1" presStyleCnt="6" custScaleX="52700" custLinFactNeighborX="-3121" custLinFactNeighborY="349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1C8FD4-1853-44EA-BD59-BE58068D6B88}" type="pres">
      <dgm:prSet presAssocID="{81AC6011-46B8-44C9-A700-F887B330C4D1}" presName="descendantText" presStyleLbl="alignAccFollowNode1" presStyleIdx="1" presStyleCnt="6" custScaleX="116646" custLinFactNeighborX="1515" custLinFactNeighborY="36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F06CCC-4F57-432B-9754-F97E557F58B0}" type="pres">
      <dgm:prSet presAssocID="{9BCD2386-E20D-4B9B-8C05-BEC6D756F241}" presName="sp" presStyleCnt="0"/>
      <dgm:spPr/>
    </dgm:pt>
    <dgm:pt modelId="{DCC5EFC8-E71B-4AB1-83AA-4959CB434A24}" type="pres">
      <dgm:prSet presAssocID="{7289462B-1794-4594-BD9B-4F3C63846196}" presName="linNode" presStyleCnt="0"/>
      <dgm:spPr/>
    </dgm:pt>
    <dgm:pt modelId="{CB3A0234-1D7E-4DE3-97EF-57A314DA6EE4}" type="pres">
      <dgm:prSet presAssocID="{7289462B-1794-4594-BD9B-4F3C63846196}" presName="parentText" presStyleLbl="node1" presStyleIdx="2" presStyleCnt="6" custScaleX="52700" custLinFactNeighborX="-3121" custLinFactNeighborY="183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93C66A-69A0-4366-9B13-678006DBA57F}" type="pres">
      <dgm:prSet presAssocID="{7289462B-1794-4594-BD9B-4F3C63846196}" presName="descendantText" presStyleLbl="alignAccFollowNode1" presStyleIdx="2" presStyleCnt="6" custScaleX="116646" custLinFactNeighborX="1515" custLinFactNeighborY="-25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8C68B4-35A3-431E-B431-852B2F2B1CDD}" type="pres">
      <dgm:prSet presAssocID="{BF693DEE-1D1B-47CB-8D7C-D49BC7AB2044}" presName="sp" presStyleCnt="0"/>
      <dgm:spPr/>
    </dgm:pt>
    <dgm:pt modelId="{D7B04913-A684-441E-BE8E-A81F0EDCEBC6}" type="pres">
      <dgm:prSet presAssocID="{286CBFB6-3ED0-4948-916A-64CC101432AF}" presName="linNode" presStyleCnt="0"/>
      <dgm:spPr/>
    </dgm:pt>
    <dgm:pt modelId="{F40FAE58-5511-4895-B5BD-019EEE9FD9A4}" type="pres">
      <dgm:prSet presAssocID="{286CBFB6-3ED0-4948-916A-64CC101432AF}" presName="parentText" presStyleLbl="node1" presStyleIdx="3" presStyleCnt="6" custScaleX="52700" custLinFactNeighborX="-3121" custLinFactNeighborY="16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60B6D-89CB-4E2E-88C8-0BAD030EE307}" type="pres">
      <dgm:prSet presAssocID="{286CBFB6-3ED0-4948-916A-64CC101432AF}" presName="descendantText" presStyleLbl="alignAccFollowNode1" presStyleIdx="3" presStyleCnt="6" custScaleX="116646" custLinFactNeighborX="1515" custLinFactNeighborY="-46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93F4EF-C32E-4BD1-881A-0886C31322BD}" type="pres">
      <dgm:prSet presAssocID="{22374EB1-1B79-4E35-81E1-DB65A4B5D65A}" presName="sp" presStyleCnt="0"/>
      <dgm:spPr/>
    </dgm:pt>
    <dgm:pt modelId="{30109227-AAE9-4AF5-9626-30D862150F03}" type="pres">
      <dgm:prSet presAssocID="{B5F57ECA-19CE-41F1-932B-78A7F37DFE69}" presName="linNode" presStyleCnt="0"/>
      <dgm:spPr/>
    </dgm:pt>
    <dgm:pt modelId="{59678D40-8E1B-40EC-BB75-0A84D8F3DBF6}" type="pres">
      <dgm:prSet presAssocID="{B5F57ECA-19CE-41F1-932B-78A7F37DFE69}" presName="parentText" presStyleLbl="node1" presStyleIdx="4" presStyleCnt="6" custScaleX="52700" custLinFactNeighborX="-2883" custLinFactNeighborY="-149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0B4E3D-4D50-4900-89B5-0410AD8B595B}" type="pres">
      <dgm:prSet presAssocID="{B5F57ECA-19CE-41F1-932B-78A7F37DFE69}" presName="descendantText" presStyleLbl="alignAccFollowNode1" presStyleIdx="4" presStyleCnt="6" custScaleX="116646" custLinFactNeighborX="2213" custLinFactNeighborY="-67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DBA41E-BCF8-462B-B942-13A08924EE32}" type="pres">
      <dgm:prSet presAssocID="{33019556-F051-4167-8F22-1F6705CE4677}" presName="sp" presStyleCnt="0"/>
      <dgm:spPr/>
    </dgm:pt>
    <dgm:pt modelId="{EF9D3C3C-1B6F-485A-8EA8-B0E67D2F8C32}" type="pres">
      <dgm:prSet presAssocID="{947F6E37-3435-4713-9009-D12C68051EA5}" presName="linNode" presStyleCnt="0"/>
      <dgm:spPr/>
    </dgm:pt>
    <dgm:pt modelId="{6ED5F0B9-44B9-4BDB-BE15-3BBDA01E7527}" type="pres">
      <dgm:prSet presAssocID="{947F6E37-3435-4713-9009-D12C68051EA5}" presName="parentText" presStyleLbl="node1" presStyleIdx="5" presStyleCnt="6" custScaleX="52700" custLinFactNeighborX="-2883" custLinFactNeighborY="-316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41405B-4733-440E-8E33-02CC7ACDCD1B}" type="pres">
      <dgm:prSet presAssocID="{947F6E37-3435-4713-9009-D12C68051EA5}" presName="descendantText" presStyleLbl="alignAccFollowNode1" presStyleIdx="5" presStyleCnt="6" custScaleX="116646" custLinFactNeighborX="1515" custLinFactNeighborY="-88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04AF42-E14F-4CC0-A31D-4DC1DDFF2322}" srcId="{81AC6011-46B8-44C9-A700-F887B330C4D1}" destId="{38A6F880-CEAF-4862-87B8-785A34D09ED0}" srcOrd="0" destOrd="0" parTransId="{A1EC3134-5CC3-4CAD-B73A-5765E6E7CB98}" sibTransId="{05BA1FBF-0AB7-455B-A024-AB272824DCEF}"/>
    <dgm:cxn modelId="{031EC542-6DCD-4FEC-A0EB-711E6385DA11}" srcId="{286CBFB6-3ED0-4948-916A-64CC101432AF}" destId="{2C2E2FFF-97DA-4F52-AFAD-C845EF193CC0}" srcOrd="0" destOrd="0" parTransId="{0C97B49E-BFC6-4786-BC96-B878905F75BF}" sibTransId="{C03889CE-C1AB-4261-A086-4430E7A55E3B}"/>
    <dgm:cxn modelId="{EC15B28B-2294-4062-88E0-3BDDF9C266BD}" srcId="{947F6E37-3435-4713-9009-D12C68051EA5}" destId="{11957FED-500C-4B0A-B238-9F81D5E7F698}" srcOrd="0" destOrd="0" parTransId="{73D4A724-9C73-4D57-A7A7-462BDDB1D441}" sibTransId="{CBA29A95-1207-425E-AFFA-36DE7322E569}"/>
    <dgm:cxn modelId="{3B000E91-854D-42D9-96AB-615A9BBB4F44}" srcId="{CF0939F0-7971-4751-ADA3-147498E971A2}" destId="{671C3BCC-050E-4B3F-B859-93EB0857BA17}" srcOrd="0" destOrd="0" parTransId="{2F77078B-AAA3-4177-A0D0-5B49C1A9CE9C}" sibTransId="{F765D27E-D7D8-40A5-BBCC-7D9E589510A6}"/>
    <dgm:cxn modelId="{81D69E11-728D-47BE-9653-9F96C87BF460}" type="presOf" srcId="{CF0939F0-7971-4751-ADA3-147498E971A2}" destId="{D6EA34E4-AA3C-43E6-AE08-6AC773761298}" srcOrd="0" destOrd="0" presId="urn:microsoft.com/office/officeart/2005/8/layout/vList5"/>
    <dgm:cxn modelId="{B8CC3D50-4754-4772-AEBA-C4E5F36A913E}" type="presOf" srcId="{754794BB-D38E-4CEC-B647-D35465AB5189}" destId="{39741A71-B438-4892-8A9D-42706137EF8B}" srcOrd="0" destOrd="0" presId="urn:microsoft.com/office/officeart/2005/8/layout/vList5"/>
    <dgm:cxn modelId="{D16FBE88-FC4F-426B-AD1A-9245D4DEB6B9}" type="presOf" srcId="{11957FED-500C-4B0A-B238-9F81D5E7F698}" destId="{5D41405B-4733-440E-8E33-02CC7ACDCD1B}" srcOrd="0" destOrd="0" presId="urn:microsoft.com/office/officeart/2005/8/layout/vList5"/>
    <dgm:cxn modelId="{80F3E2FA-4A60-4A11-9611-04ED5455A263}" type="presOf" srcId="{286CBFB6-3ED0-4948-916A-64CC101432AF}" destId="{F40FAE58-5511-4895-B5BD-019EEE9FD9A4}" srcOrd="0" destOrd="0" presId="urn:microsoft.com/office/officeart/2005/8/layout/vList5"/>
    <dgm:cxn modelId="{CDA5FBE6-1383-48A2-B94C-390B13C882BA}" srcId="{671C3BCC-050E-4B3F-B859-93EB0857BA17}" destId="{754794BB-D38E-4CEC-B647-D35465AB5189}" srcOrd="0" destOrd="0" parTransId="{FC3D716F-9C89-464E-9D0A-1F84DB15F79D}" sibTransId="{35FEF844-4E62-4BF9-B008-8A06CC9E5AC5}"/>
    <dgm:cxn modelId="{4807EBD1-6703-47C5-B590-71B6A1E1F631}" type="presOf" srcId="{B5F57ECA-19CE-41F1-932B-78A7F37DFE69}" destId="{59678D40-8E1B-40EC-BB75-0A84D8F3DBF6}" srcOrd="0" destOrd="0" presId="urn:microsoft.com/office/officeart/2005/8/layout/vList5"/>
    <dgm:cxn modelId="{AA9C3C22-DB2E-4063-A325-CAE53911E5FB}" type="presOf" srcId="{81AC6011-46B8-44C9-A700-F887B330C4D1}" destId="{C9EDF265-5E18-4A74-8613-4547ECAFCD33}" srcOrd="0" destOrd="0" presId="urn:microsoft.com/office/officeart/2005/8/layout/vList5"/>
    <dgm:cxn modelId="{9A499527-996E-4B88-8547-4EAF09830369}" srcId="{CF0939F0-7971-4751-ADA3-147498E971A2}" destId="{947F6E37-3435-4713-9009-D12C68051EA5}" srcOrd="5" destOrd="0" parTransId="{C77E57E2-7B8B-4499-ABC5-21BAAD4FDA15}" sibTransId="{618BEA8E-5907-41FF-9034-5DFF154A3279}"/>
    <dgm:cxn modelId="{FB6917E7-805C-4194-9B4D-D3EB102ECCC8}" srcId="{CF0939F0-7971-4751-ADA3-147498E971A2}" destId="{81AC6011-46B8-44C9-A700-F887B330C4D1}" srcOrd="1" destOrd="0" parTransId="{E29D04C2-4F0C-4675-A03B-13795BC5AAE6}" sibTransId="{9BCD2386-E20D-4B9B-8C05-BEC6D756F241}"/>
    <dgm:cxn modelId="{E7FE3643-A493-487F-87F2-3100CAA5B7B8}" srcId="{CF0939F0-7971-4751-ADA3-147498E971A2}" destId="{286CBFB6-3ED0-4948-916A-64CC101432AF}" srcOrd="3" destOrd="0" parTransId="{C9FDF7C0-5CD8-48C2-BB70-EC76CACF88D7}" sibTransId="{22374EB1-1B79-4E35-81E1-DB65A4B5D65A}"/>
    <dgm:cxn modelId="{04FD3BF6-FDE0-40EE-AFDE-AE08011D5F43}" type="presOf" srcId="{2C2E2FFF-97DA-4F52-AFAD-C845EF193CC0}" destId="{8A460B6D-89CB-4E2E-88C8-0BAD030EE307}" srcOrd="0" destOrd="0" presId="urn:microsoft.com/office/officeart/2005/8/layout/vList5"/>
    <dgm:cxn modelId="{C0060B58-DBA0-4B12-82A8-BF1369185606}" srcId="{CF0939F0-7971-4751-ADA3-147498E971A2}" destId="{B5F57ECA-19CE-41F1-932B-78A7F37DFE69}" srcOrd="4" destOrd="0" parTransId="{89CC220D-9C9E-4F15-8A52-432270815252}" sibTransId="{33019556-F051-4167-8F22-1F6705CE4677}"/>
    <dgm:cxn modelId="{CD066E86-5AD0-4FF4-8021-0E76B6A5066D}" type="presOf" srcId="{7289462B-1794-4594-BD9B-4F3C63846196}" destId="{CB3A0234-1D7E-4DE3-97EF-57A314DA6EE4}" srcOrd="0" destOrd="0" presId="urn:microsoft.com/office/officeart/2005/8/layout/vList5"/>
    <dgm:cxn modelId="{C10395D0-7FC3-469A-A72A-886B82C7B843}" type="presOf" srcId="{671C3BCC-050E-4B3F-B859-93EB0857BA17}" destId="{F6FC0ACF-D36B-4F53-8AB6-FD202703E477}" srcOrd="0" destOrd="0" presId="urn:microsoft.com/office/officeart/2005/8/layout/vList5"/>
    <dgm:cxn modelId="{C431A292-1D8E-4249-A0B0-52017F6AE034}" type="presOf" srcId="{28650DBC-223D-47B9-9BF3-12992030683C}" destId="{B893C66A-69A0-4366-9B13-678006DBA57F}" srcOrd="0" destOrd="0" presId="urn:microsoft.com/office/officeart/2005/8/layout/vList5"/>
    <dgm:cxn modelId="{8B9B1F05-AFA8-416C-9933-65E7367FAB6C}" srcId="{CF0939F0-7971-4751-ADA3-147498E971A2}" destId="{7289462B-1794-4594-BD9B-4F3C63846196}" srcOrd="2" destOrd="0" parTransId="{1A5C1AD1-D08B-4C18-B88F-663871E097EF}" sibTransId="{BF693DEE-1D1B-47CB-8D7C-D49BC7AB2044}"/>
    <dgm:cxn modelId="{5B095242-2D38-403A-A1E6-D35369417245}" type="presOf" srcId="{F96D921A-74BB-4A8F-9389-BA76BC50A432}" destId="{2B0B4E3D-4D50-4900-89B5-0410AD8B595B}" srcOrd="0" destOrd="0" presId="urn:microsoft.com/office/officeart/2005/8/layout/vList5"/>
    <dgm:cxn modelId="{0A84C589-1205-434E-9870-07B00F6CBC0F}" type="presOf" srcId="{38A6F880-CEAF-4862-87B8-785A34D09ED0}" destId="{A11C8FD4-1853-44EA-BD59-BE58068D6B88}" srcOrd="0" destOrd="0" presId="urn:microsoft.com/office/officeart/2005/8/layout/vList5"/>
    <dgm:cxn modelId="{AC455760-5774-43AF-A583-A4DD16A09D19}" type="presOf" srcId="{947F6E37-3435-4713-9009-D12C68051EA5}" destId="{6ED5F0B9-44B9-4BDB-BE15-3BBDA01E7527}" srcOrd="0" destOrd="0" presId="urn:microsoft.com/office/officeart/2005/8/layout/vList5"/>
    <dgm:cxn modelId="{CA7F007D-0980-43F3-BC57-B97831630138}" srcId="{7289462B-1794-4594-BD9B-4F3C63846196}" destId="{28650DBC-223D-47B9-9BF3-12992030683C}" srcOrd="0" destOrd="0" parTransId="{E7424ED0-130A-4D7D-9116-A7641803CB3F}" sibTransId="{36815DB3-BEEC-4C58-B8AE-BD3B516B7F61}"/>
    <dgm:cxn modelId="{22461507-81AE-4EC2-A39B-F334329E884F}" srcId="{B5F57ECA-19CE-41F1-932B-78A7F37DFE69}" destId="{F96D921A-74BB-4A8F-9389-BA76BC50A432}" srcOrd="0" destOrd="0" parTransId="{B2E924F7-2DE9-4115-867A-0C768FDC39A5}" sibTransId="{BD0C995F-8AA7-446C-8181-D40B53D1204E}"/>
    <dgm:cxn modelId="{A719FD37-F61B-4C5C-B85F-5FC8DB80F739}" type="presParOf" srcId="{D6EA34E4-AA3C-43E6-AE08-6AC773761298}" destId="{9E1E3969-FE51-4A46-B2ED-2BF77CBE9462}" srcOrd="0" destOrd="0" presId="urn:microsoft.com/office/officeart/2005/8/layout/vList5"/>
    <dgm:cxn modelId="{4E58EC09-CE32-45F5-844E-599905D2616C}" type="presParOf" srcId="{9E1E3969-FE51-4A46-B2ED-2BF77CBE9462}" destId="{F6FC0ACF-D36B-4F53-8AB6-FD202703E477}" srcOrd="0" destOrd="0" presId="urn:microsoft.com/office/officeart/2005/8/layout/vList5"/>
    <dgm:cxn modelId="{321BF3B0-23D4-421A-B242-5BBEBC5AB5B8}" type="presParOf" srcId="{9E1E3969-FE51-4A46-B2ED-2BF77CBE9462}" destId="{39741A71-B438-4892-8A9D-42706137EF8B}" srcOrd="1" destOrd="0" presId="urn:microsoft.com/office/officeart/2005/8/layout/vList5"/>
    <dgm:cxn modelId="{1AB89F93-6856-4A43-A66D-D58683649260}" type="presParOf" srcId="{D6EA34E4-AA3C-43E6-AE08-6AC773761298}" destId="{C6511C21-EBB2-4A63-B338-3B17C4666F36}" srcOrd="1" destOrd="0" presId="urn:microsoft.com/office/officeart/2005/8/layout/vList5"/>
    <dgm:cxn modelId="{D13F8A57-9622-47E7-A7DA-F2F7273A677A}" type="presParOf" srcId="{D6EA34E4-AA3C-43E6-AE08-6AC773761298}" destId="{575C9281-63C3-41E4-B869-9199E59713FB}" srcOrd="2" destOrd="0" presId="urn:microsoft.com/office/officeart/2005/8/layout/vList5"/>
    <dgm:cxn modelId="{37ABA2E4-D49D-4C49-94B2-81FDC4ABE2C4}" type="presParOf" srcId="{575C9281-63C3-41E4-B869-9199E59713FB}" destId="{C9EDF265-5E18-4A74-8613-4547ECAFCD33}" srcOrd="0" destOrd="0" presId="urn:microsoft.com/office/officeart/2005/8/layout/vList5"/>
    <dgm:cxn modelId="{8C970533-F61B-4375-BDDE-146EA81DD006}" type="presParOf" srcId="{575C9281-63C3-41E4-B869-9199E59713FB}" destId="{A11C8FD4-1853-44EA-BD59-BE58068D6B88}" srcOrd="1" destOrd="0" presId="urn:microsoft.com/office/officeart/2005/8/layout/vList5"/>
    <dgm:cxn modelId="{FC8AE99C-06AE-4481-9001-92B6AC76AF55}" type="presParOf" srcId="{D6EA34E4-AA3C-43E6-AE08-6AC773761298}" destId="{8BF06CCC-4F57-432B-9754-F97E557F58B0}" srcOrd="3" destOrd="0" presId="urn:microsoft.com/office/officeart/2005/8/layout/vList5"/>
    <dgm:cxn modelId="{1D0AF4B4-54D5-4393-8C95-07FED3310E22}" type="presParOf" srcId="{D6EA34E4-AA3C-43E6-AE08-6AC773761298}" destId="{DCC5EFC8-E71B-4AB1-83AA-4959CB434A24}" srcOrd="4" destOrd="0" presId="urn:microsoft.com/office/officeart/2005/8/layout/vList5"/>
    <dgm:cxn modelId="{D49BED50-4BB0-413A-AD00-0F7844E18513}" type="presParOf" srcId="{DCC5EFC8-E71B-4AB1-83AA-4959CB434A24}" destId="{CB3A0234-1D7E-4DE3-97EF-57A314DA6EE4}" srcOrd="0" destOrd="0" presId="urn:microsoft.com/office/officeart/2005/8/layout/vList5"/>
    <dgm:cxn modelId="{BAB25283-6339-4B66-A1C1-F064768D57C6}" type="presParOf" srcId="{DCC5EFC8-E71B-4AB1-83AA-4959CB434A24}" destId="{B893C66A-69A0-4366-9B13-678006DBA57F}" srcOrd="1" destOrd="0" presId="urn:microsoft.com/office/officeart/2005/8/layout/vList5"/>
    <dgm:cxn modelId="{4304B753-F0D4-444E-A1FD-261036163E69}" type="presParOf" srcId="{D6EA34E4-AA3C-43E6-AE08-6AC773761298}" destId="{BA8C68B4-35A3-431E-B431-852B2F2B1CDD}" srcOrd="5" destOrd="0" presId="urn:microsoft.com/office/officeart/2005/8/layout/vList5"/>
    <dgm:cxn modelId="{798C8C67-DA39-4B33-BF20-E0D0CBAC917B}" type="presParOf" srcId="{D6EA34E4-AA3C-43E6-AE08-6AC773761298}" destId="{D7B04913-A684-441E-BE8E-A81F0EDCEBC6}" srcOrd="6" destOrd="0" presId="urn:microsoft.com/office/officeart/2005/8/layout/vList5"/>
    <dgm:cxn modelId="{BF8C3B8C-7B21-4737-95A3-D91AA9A54715}" type="presParOf" srcId="{D7B04913-A684-441E-BE8E-A81F0EDCEBC6}" destId="{F40FAE58-5511-4895-B5BD-019EEE9FD9A4}" srcOrd="0" destOrd="0" presId="urn:microsoft.com/office/officeart/2005/8/layout/vList5"/>
    <dgm:cxn modelId="{C454F9DB-DFC3-42ED-A1EE-2A2A859D2E8E}" type="presParOf" srcId="{D7B04913-A684-441E-BE8E-A81F0EDCEBC6}" destId="{8A460B6D-89CB-4E2E-88C8-0BAD030EE307}" srcOrd="1" destOrd="0" presId="urn:microsoft.com/office/officeart/2005/8/layout/vList5"/>
    <dgm:cxn modelId="{2B1E2636-D4F6-4A67-A487-63B09A29A05B}" type="presParOf" srcId="{D6EA34E4-AA3C-43E6-AE08-6AC773761298}" destId="{7D93F4EF-C32E-4BD1-881A-0886C31322BD}" srcOrd="7" destOrd="0" presId="urn:microsoft.com/office/officeart/2005/8/layout/vList5"/>
    <dgm:cxn modelId="{1EBE2CFF-09DC-4B1F-887F-5867C2A2F8A0}" type="presParOf" srcId="{D6EA34E4-AA3C-43E6-AE08-6AC773761298}" destId="{30109227-AAE9-4AF5-9626-30D862150F03}" srcOrd="8" destOrd="0" presId="urn:microsoft.com/office/officeart/2005/8/layout/vList5"/>
    <dgm:cxn modelId="{6B51D644-589C-422D-9682-828565E76391}" type="presParOf" srcId="{30109227-AAE9-4AF5-9626-30D862150F03}" destId="{59678D40-8E1B-40EC-BB75-0A84D8F3DBF6}" srcOrd="0" destOrd="0" presId="urn:microsoft.com/office/officeart/2005/8/layout/vList5"/>
    <dgm:cxn modelId="{4C0ACEF2-8DE7-4F11-8CFE-8FDC538BDB8B}" type="presParOf" srcId="{30109227-AAE9-4AF5-9626-30D862150F03}" destId="{2B0B4E3D-4D50-4900-89B5-0410AD8B595B}" srcOrd="1" destOrd="0" presId="urn:microsoft.com/office/officeart/2005/8/layout/vList5"/>
    <dgm:cxn modelId="{812BDF5F-67B5-4570-B2DF-8BCF93981F27}" type="presParOf" srcId="{D6EA34E4-AA3C-43E6-AE08-6AC773761298}" destId="{A7DBA41E-BCF8-462B-B942-13A08924EE32}" srcOrd="9" destOrd="0" presId="urn:microsoft.com/office/officeart/2005/8/layout/vList5"/>
    <dgm:cxn modelId="{F331BB89-BD0D-44F8-9947-53E2350823BD}" type="presParOf" srcId="{D6EA34E4-AA3C-43E6-AE08-6AC773761298}" destId="{EF9D3C3C-1B6F-485A-8EA8-B0E67D2F8C32}" srcOrd="10" destOrd="0" presId="urn:microsoft.com/office/officeart/2005/8/layout/vList5"/>
    <dgm:cxn modelId="{30A0489A-073F-4AF5-8D35-392AD3A58D2A}" type="presParOf" srcId="{EF9D3C3C-1B6F-485A-8EA8-B0E67D2F8C32}" destId="{6ED5F0B9-44B9-4BDB-BE15-3BBDA01E7527}" srcOrd="0" destOrd="0" presId="urn:microsoft.com/office/officeart/2005/8/layout/vList5"/>
    <dgm:cxn modelId="{02E9861C-A623-4DD6-A56C-267D3C30C665}" type="presParOf" srcId="{EF9D3C3C-1B6F-485A-8EA8-B0E67D2F8C32}" destId="{5D41405B-4733-440E-8E33-02CC7ACDCD1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132D2DE-EF9D-4E2C-B619-34DA57760720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D728D8-F854-4861-A6F2-65D2BE361BA4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жилыми помещениями работников бюджетной сферы </a:t>
          </a:r>
          <a:endParaRPr lang="ru-RU" sz="2000" dirty="0"/>
        </a:p>
      </dgm:t>
    </dgm:pt>
    <dgm:pt modelId="{BF8BBE5E-BA8D-4B22-B155-1C2249FEE6E1}" type="parTrans" cxnId="{23A82AF9-D692-4942-B61D-BFDE258F1D22}">
      <dgm:prSet/>
      <dgm:spPr/>
      <dgm:t>
        <a:bodyPr/>
        <a:lstStyle/>
        <a:p>
          <a:endParaRPr lang="ru-RU"/>
        </a:p>
      </dgm:t>
    </dgm:pt>
    <dgm:pt modelId="{27F18692-7EBE-4EAC-B8FE-62BAB3B154EE}" type="sibTrans" cxnId="{23A82AF9-D692-4942-B61D-BFDE258F1D22}">
      <dgm:prSet/>
      <dgm:spPr/>
      <dgm:t>
        <a:bodyPr/>
        <a:lstStyle/>
        <a:p>
          <a:endParaRPr lang="ru-RU"/>
        </a:p>
      </dgm:t>
    </dgm:pt>
    <dgm:pt modelId="{243248E5-C203-4B1C-A99E-52BE3B4E992C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Поддержка граждан, нуждающихся в улучшении жилищных условий, на основе принципов ипотечного кредитования</a:t>
          </a:r>
          <a:endParaRPr lang="ru-RU" sz="2000" dirty="0"/>
        </a:p>
      </dgm:t>
    </dgm:pt>
    <dgm:pt modelId="{A462AF64-DC18-4B89-9D07-877308E6F337}" type="parTrans" cxnId="{CF5BF853-ECA3-4BE3-A89D-E78ED1EDD90B}">
      <dgm:prSet/>
      <dgm:spPr/>
      <dgm:t>
        <a:bodyPr/>
        <a:lstStyle/>
        <a:p>
          <a:endParaRPr lang="ru-RU"/>
        </a:p>
      </dgm:t>
    </dgm:pt>
    <dgm:pt modelId="{CDE78DBE-E717-4CE7-A618-E6EBAAD0FA43}" type="sibTrans" cxnId="{CF5BF853-ECA3-4BE3-A89D-E78ED1EDD90B}">
      <dgm:prSet/>
      <dgm:spPr/>
      <dgm:t>
        <a:bodyPr/>
        <a:lstStyle/>
        <a:p>
          <a:endParaRPr lang="ru-RU"/>
        </a:p>
      </dgm:t>
    </dgm:pt>
    <dgm:pt modelId="{C39B7CEC-65A8-418D-9934-6398A15929EB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жильем молодежи </a:t>
          </a:r>
        </a:p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(софинансирование в доле местного бюджета)  </a:t>
          </a:r>
          <a:endParaRPr lang="ru-RU" sz="2000" dirty="0"/>
        </a:p>
      </dgm:t>
    </dgm:pt>
    <dgm:pt modelId="{8E4E026D-5628-47BC-A7C8-5D09FCC3B897}" type="parTrans" cxnId="{618F10A8-4C26-419B-B30A-72B3B9781FBA}">
      <dgm:prSet/>
      <dgm:spPr/>
      <dgm:t>
        <a:bodyPr/>
        <a:lstStyle/>
        <a:p>
          <a:endParaRPr lang="ru-RU"/>
        </a:p>
      </dgm:t>
    </dgm:pt>
    <dgm:pt modelId="{E84F3C2E-3ABB-41F6-AB3C-A90E9E548D51}" type="sibTrans" cxnId="{618F10A8-4C26-419B-B30A-72B3B9781FBA}">
      <dgm:prSet/>
      <dgm:spPr/>
      <dgm:t>
        <a:bodyPr/>
        <a:lstStyle/>
        <a:p>
          <a:endParaRPr lang="ru-RU"/>
        </a:p>
      </dgm:t>
    </dgm:pt>
    <dgm:pt modelId="{B384A0A3-BBA5-40DE-8E93-66725D69EC30}" type="pres">
      <dgm:prSet presAssocID="{0132D2DE-EF9D-4E2C-B619-34DA5776072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4B3D4C-0131-4C5F-AE3E-9C0C90B677F3}" type="pres">
      <dgm:prSet presAssocID="{BCD728D8-F854-4861-A6F2-65D2BE361BA4}" presName="comp" presStyleCnt="0"/>
      <dgm:spPr/>
    </dgm:pt>
    <dgm:pt modelId="{5C641AA0-9750-46C4-8481-64FD4FCF023B}" type="pres">
      <dgm:prSet presAssocID="{BCD728D8-F854-4861-A6F2-65D2BE361BA4}" presName="box" presStyleLbl="node1" presStyleIdx="0" presStyleCnt="3"/>
      <dgm:spPr/>
      <dgm:t>
        <a:bodyPr/>
        <a:lstStyle/>
        <a:p>
          <a:endParaRPr lang="ru-RU"/>
        </a:p>
      </dgm:t>
    </dgm:pt>
    <dgm:pt modelId="{C9EE18FC-5280-4974-9B9B-F76936A6F763}" type="pres">
      <dgm:prSet presAssocID="{BCD728D8-F854-4861-A6F2-65D2BE361BA4}" presName="img" presStyleLbl="fgImgPlace1" presStyleIdx="0" presStyleCnt="3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3926BFCD-4DE3-4F16-9991-1D1B9CF40A7E}" type="pres">
      <dgm:prSet presAssocID="{BCD728D8-F854-4861-A6F2-65D2BE361BA4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2F18FB-EBFD-4233-8915-A98DBD8FBC7E}" type="pres">
      <dgm:prSet presAssocID="{27F18692-7EBE-4EAC-B8FE-62BAB3B154EE}" presName="spacer" presStyleCnt="0"/>
      <dgm:spPr/>
    </dgm:pt>
    <dgm:pt modelId="{86B31B72-6616-466C-8B9D-C22DA9D69AFA}" type="pres">
      <dgm:prSet presAssocID="{243248E5-C203-4B1C-A99E-52BE3B4E992C}" presName="comp" presStyleCnt="0"/>
      <dgm:spPr/>
    </dgm:pt>
    <dgm:pt modelId="{4322BB2A-6F62-4211-94DE-5F47065893D9}" type="pres">
      <dgm:prSet presAssocID="{243248E5-C203-4B1C-A99E-52BE3B4E992C}" presName="box" presStyleLbl="node1" presStyleIdx="1" presStyleCnt="3"/>
      <dgm:spPr/>
      <dgm:t>
        <a:bodyPr/>
        <a:lstStyle/>
        <a:p>
          <a:endParaRPr lang="ru-RU"/>
        </a:p>
      </dgm:t>
    </dgm:pt>
    <dgm:pt modelId="{208F7D9C-71D7-40B4-BF02-B2F558F6C45D}" type="pres">
      <dgm:prSet presAssocID="{243248E5-C203-4B1C-A99E-52BE3B4E992C}" presName="img" presStyleLbl="fgImgPlace1" presStyleIdx="1" presStyleCnt="3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DD2623A4-1C18-4165-872B-3D56A4141788}" type="pres">
      <dgm:prSet presAssocID="{243248E5-C203-4B1C-A99E-52BE3B4E992C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23DB79-D284-47BF-A657-C28D7F571E23}" type="pres">
      <dgm:prSet presAssocID="{CDE78DBE-E717-4CE7-A618-E6EBAAD0FA43}" presName="spacer" presStyleCnt="0"/>
      <dgm:spPr/>
    </dgm:pt>
    <dgm:pt modelId="{4FC638B3-BBA2-4920-9F8D-99587B1BBFD6}" type="pres">
      <dgm:prSet presAssocID="{C39B7CEC-65A8-418D-9934-6398A15929EB}" presName="comp" presStyleCnt="0"/>
      <dgm:spPr/>
    </dgm:pt>
    <dgm:pt modelId="{DACF8D5B-C411-48F4-8CEE-71E471EB109E}" type="pres">
      <dgm:prSet presAssocID="{C39B7CEC-65A8-418D-9934-6398A15929EB}" presName="box" presStyleLbl="node1" presStyleIdx="2" presStyleCnt="3"/>
      <dgm:spPr/>
      <dgm:t>
        <a:bodyPr/>
        <a:lstStyle/>
        <a:p>
          <a:endParaRPr lang="ru-RU"/>
        </a:p>
      </dgm:t>
    </dgm:pt>
    <dgm:pt modelId="{BAD11C48-6D4A-42BC-BE80-24428E9E8D10}" type="pres">
      <dgm:prSet presAssocID="{C39B7CEC-65A8-418D-9934-6398A15929EB}" presName="img" presStyleLbl="fgImgPlace1" presStyleIdx="2" presStyleCnt="3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110E804E-9114-425A-851E-CAE7387E9966}" type="pres">
      <dgm:prSet presAssocID="{C39B7CEC-65A8-418D-9934-6398A15929EB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FEE430-29EA-4A27-8010-BD20A661007F}" type="presOf" srcId="{243248E5-C203-4B1C-A99E-52BE3B4E992C}" destId="{DD2623A4-1C18-4165-872B-3D56A4141788}" srcOrd="1" destOrd="0" presId="urn:microsoft.com/office/officeart/2005/8/layout/vList4"/>
    <dgm:cxn modelId="{CF5BF853-ECA3-4BE3-A89D-E78ED1EDD90B}" srcId="{0132D2DE-EF9D-4E2C-B619-34DA57760720}" destId="{243248E5-C203-4B1C-A99E-52BE3B4E992C}" srcOrd="1" destOrd="0" parTransId="{A462AF64-DC18-4B89-9D07-877308E6F337}" sibTransId="{CDE78DBE-E717-4CE7-A618-E6EBAAD0FA43}"/>
    <dgm:cxn modelId="{83B06252-A60C-4BBD-AFE7-704CA9DFF451}" type="presOf" srcId="{243248E5-C203-4B1C-A99E-52BE3B4E992C}" destId="{4322BB2A-6F62-4211-94DE-5F47065893D9}" srcOrd="0" destOrd="0" presId="urn:microsoft.com/office/officeart/2005/8/layout/vList4"/>
    <dgm:cxn modelId="{C12D98FD-9F51-49E3-9B05-9E5190E6CC0A}" type="presOf" srcId="{BCD728D8-F854-4861-A6F2-65D2BE361BA4}" destId="{3926BFCD-4DE3-4F16-9991-1D1B9CF40A7E}" srcOrd="1" destOrd="0" presId="urn:microsoft.com/office/officeart/2005/8/layout/vList4"/>
    <dgm:cxn modelId="{D408A0A8-8B6B-48EA-823F-B3E1F5DCEC73}" type="presOf" srcId="{C39B7CEC-65A8-418D-9934-6398A15929EB}" destId="{110E804E-9114-425A-851E-CAE7387E9966}" srcOrd="1" destOrd="0" presId="urn:microsoft.com/office/officeart/2005/8/layout/vList4"/>
    <dgm:cxn modelId="{5E3E491B-F067-4621-9122-5E488E0B9608}" type="presOf" srcId="{BCD728D8-F854-4861-A6F2-65D2BE361BA4}" destId="{5C641AA0-9750-46C4-8481-64FD4FCF023B}" srcOrd="0" destOrd="0" presId="urn:microsoft.com/office/officeart/2005/8/layout/vList4"/>
    <dgm:cxn modelId="{3E3A9511-5592-46DB-8876-9DC3CAB55F66}" type="presOf" srcId="{0132D2DE-EF9D-4E2C-B619-34DA57760720}" destId="{B384A0A3-BBA5-40DE-8E93-66725D69EC30}" srcOrd="0" destOrd="0" presId="urn:microsoft.com/office/officeart/2005/8/layout/vList4"/>
    <dgm:cxn modelId="{C05559BB-50ED-45AF-8125-B16245671945}" type="presOf" srcId="{C39B7CEC-65A8-418D-9934-6398A15929EB}" destId="{DACF8D5B-C411-48F4-8CEE-71E471EB109E}" srcOrd="0" destOrd="0" presId="urn:microsoft.com/office/officeart/2005/8/layout/vList4"/>
    <dgm:cxn modelId="{618F10A8-4C26-419B-B30A-72B3B9781FBA}" srcId="{0132D2DE-EF9D-4E2C-B619-34DA57760720}" destId="{C39B7CEC-65A8-418D-9934-6398A15929EB}" srcOrd="2" destOrd="0" parTransId="{8E4E026D-5628-47BC-A7C8-5D09FCC3B897}" sibTransId="{E84F3C2E-3ABB-41F6-AB3C-A90E9E548D51}"/>
    <dgm:cxn modelId="{23A82AF9-D692-4942-B61D-BFDE258F1D22}" srcId="{0132D2DE-EF9D-4E2C-B619-34DA57760720}" destId="{BCD728D8-F854-4861-A6F2-65D2BE361BA4}" srcOrd="0" destOrd="0" parTransId="{BF8BBE5E-BA8D-4B22-B155-1C2249FEE6E1}" sibTransId="{27F18692-7EBE-4EAC-B8FE-62BAB3B154EE}"/>
    <dgm:cxn modelId="{8588A869-5CE0-4300-864E-3CB414F68013}" type="presParOf" srcId="{B384A0A3-BBA5-40DE-8E93-66725D69EC30}" destId="{C14B3D4C-0131-4C5F-AE3E-9C0C90B677F3}" srcOrd="0" destOrd="0" presId="urn:microsoft.com/office/officeart/2005/8/layout/vList4"/>
    <dgm:cxn modelId="{6BCBAB69-CB77-4EFD-A26C-DA4C76A6B371}" type="presParOf" srcId="{C14B3D4C-0131-4C5F-AE3E-9C0C90B677F3}" destId="{5C641AA0-9750-46C4-8481-64FD4FCF023B}" srcOrd="0" destOrd="0" presId="urn:microsoft.com/office/officeart/2005/8/layout/vList4"/>
    <dgm:cxn modelId="{39A76261-410E-4875-894C-35D1965A3C83}" type="presParOf" srcId="{C14B3D4C-0131-4C5F-AE3E-9C0C90B677F3}" destId="{C9EE18FC-5280-4974-9B9B-F76936A6F763}" srcOrd="1" destOrd="0" presId="urn:microsoft.com/office/officeart/2005/8/layout/vList4"/>
    <dgm:cxn modelId="{4C1A7CCF-B172-49D0-BB0B-B3B7C223D4BD}" type="presParOf" srcId="{C14B3D4C-0131-4C5F-AE3E-9C0C90B677F3}" destId="{3926BFCD-4DE3-4F16-9991-1D1B9CF40A7E}" srcOrd="2" destOrd="0" presId="urn:microsoft.com/office/officeart/2005/8/layout/vList4"/>
    <dgm:cxn modelId="{88BC0CF4-C738-48DF-8C95-548132D4B160}" type="presParOf" srcId="{B384A0A3-BBA5-40DE-8E93-66725D69EC30}" destId="{472F18FB-EBFD-4233-8915-A98DBD8FBC7E}" srcOrd="1" destOrd="0" presId="urn:microsoft.com/office/officeart/2005/8/layout/vList4"/>
    <dgm:cxn modelId="{84C98B1B-E8C0-4729-B155-73C4C678EEED}" type="presParOf" srcId="{B384A0A3-BBA5-40DE-8E93-66725D69EC30}" destId="{86B31B72-6616-466C-8B9D-C22DA9D69AFA}" srcOrd="2" destOrd="0" presId="urn:microsoft.com/office/officeart/2005/8/layout/vList4"/>
    <dgm:cxn modelId="{8E0AF887-28F5-4D0A-AAFA-7AE7965B5D60}" type="presParOf" srcId="{86B31B72-6616-466C-8B9D-C22DA9D69AFA}" destId="{4322BB2A-6F62-4211-94DE-5F47065893D9}" srcOrd="0" destOrd="0" presId="urn:microsoft.com/office/officeart/2005/8/layout/vList4"/>
    <dgm:cxn modelId="{03BD6E9B-EAF0-4409-A64C-4E4B54D9F999}" type="presParOf" srcId="{86B31B72-6616-466C-8B9D-C22DA9D69AFA}" destId="{208F7D9C-71D7-40B4-BF02-B2F558F6C45D}" srcOrd="1" destOrd="0" presId="urn:microsoft.com/office/officeart/2005/8/layout/vList4"/>
    <dgm:cxn modelId="{05AA4EBB-9F24-4F9C-8B3F-7B4274C60BA6}" type="presParOf" srcId="{86B31B72-6616-466C-8B9D-C22DA9D69AFA}" destId="{DD2623A4-1C18-4165-872B-3D56A4141788}" srcOrd="2" destOrd="0" presId="urn:microsoft.com/office/officeart/2005/8/layout/vList4"/>
    <dgm:cxn modelId="{2AD6F99B-3139-47F2-A03D-F3816431F21A}" type="presParOf" srcId="{B384A0A3-BBA5-40DE-8E93-66725D69EC30}" destId="{0423DB79-D284-47BF-A657-C28D7F571E23}" srcOrd="3" destOrd="0" presId="urn:microsoft.com/office/officeart/2005/8/layout/vList4"/>
    <dgm:cxn modelId="{02200D97-5864-4CCF-B2AC-B6FCC40BF70B}" type="presParOf" srcId="{B384A0A3-BBA5-40DE-8E93-66725D69EC30}" destId="{4FC638B3-BBA2-4920-9F8D-99587B1BBFD6}" srcOrd="4" destOrd="0" presId="urn:microsoft.com/office/officeart/2005/8/layout/vList4"/>
    <dgm:cxn modelId="{27197425-D146-499E-8FAD-4CD04C32175B}" type="presParOf" srcId="{4FC638B3-BBA2-4920-9F8D-99587B1BBFD6}" destId="{DACF8D5B-C411-48F4-8CEE-71E471EB109E}" srcOrd="0" destOrd="0" presId="urn:microsoft.com/office/officeart/2005/8/layout/vList4"/>
    <dgm:cxn modelId="{36F96F4B-63F1-46DB-BFB2-3D51EFCED63F}" type="presParOf" srcId="{4FC638B3-BBA2-4920-9F8D-99587B1BBFD6}" destId="{BAD11C48-6D4A-42BC-BE80-24428E9E8D10}" srcOrd="1" destOrd="0" presId="urn:microsoft.com/office/officeart/2005/8/layout/vList4"/>
    <dgm:cxn modelId="{7C91964C-2EC4-48B0-B54D-990425AA0A3F}" type="presParOf" srcId="{4FC638B3-BBA2-4920-9F8D-99587B1BBFD6}" destId="{110E804E-9114-425A-851E-CAE7387E9966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36CB2B1-6869-43C4-A58D-A008C133CA13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9EFD5F-F122-4768-BC48-4DC0F15EBB62}">
      <dgm:prSet phldrT="[Текст]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Автоматизированная система «Безопасный город» </a:t>
          </a:r>
          <a:endParaRPr lang="ru-RU" dirty="0">
            <a:solidFill>
              <a:schemeClr val="tx1"/>
            </a:solidFill>
          </a:endParaRPr>
        </a:p>
      </dgm:t>
    </dgm:pt>
    <dgm:pt modelId="{E5893B83-A6FB-4B96-A732-C5E2B8268F14}" type="parTrans" cxnId="{1FF9BFC8-38E2-4495-930C-F493BC88C97D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</a:endParaRPr>
        </a:p>
      </dgm:t>
    </dgm:pt>
    <dgm:pt modelId="{67F3BA2D-5182-4193-95AA-52136AAFF97C}" type="sibTrans" cxnId="{1FF9BFC8-38E2-4495-930C-F493BC88C97D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</a:endParaRPr>
        </a:p>
      </dgm:t>
    </dgm:pt>
    <dgm:pt modelId="{748CB142-86B4-4D53-A064-259DBA12D0F9}">
      <dgm:prSet phldrT="[Текст]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Техническое обслуживание пожарных гидрантов </a:t>
          </a:r>
          <a:endParaRPr lang="ru-RU" dirty="0">
            <a:solidFill>
              <a:schemeClr val="tx1"/>
            </a:solidFill>
          </a:endParaRPr>
        </a:p>
      </dgm:t>
    </dgm:pt>
    <dgm:pt modelId="{AD3875CB-786D-4C10-96AC-EA4CF42CA12C}" type="parTrans" cxnId="{8BC1EFF6-7777-4206-8B2A-44F9411C38F7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</a:endParaRPr>
        </a:p>
      </dgm:t>
    </dgm:pt>
    <dgm:pt modelId="{3812FD0F-58EC-4968-B0A7-BBB254E1A827}" type="sibTrans" cxnId="{8BC1EFF6-7777-4206-8B2A-44F9411C38F7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</a:endParaRPr>
        </a:p>
      </dgm:t>
    </dgm:pt>
    <dgm:pt modelId="{3FBB3996-4AF1-4381-BA63-1654CFEE70D1}">
      <dgm:prSet phldrT="[Текст]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безопасности людей на водных объектах  </a:t>
          </a:r>
          <a:endParaRPr lang="ru-RU" dirty="0">
            <a:solidFill>
              <a:schemeClr val="tx1"/>
            </a:solidFill>
          </a:endParaRPr>
        </a:p>
      </dgm:t>
    </dgm:pt>
    <dgm:pt modelId="{0CD17509-3F3F-4D84-B3F8-082012105F41}" type="parTrans" cxnId="{8F5FB8C4-AA4D-4F39-B467-3B3EE653A8A7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</a:endParaRPr>
        </a:p>
      </dgm:t>
    </dgm:pt>
    <dgm:pt modelId="{9CBD5498-9AF7-4358-93FB-289E709F4BC9}" type="sibTrans" cxnId="{8F5FB8C4-AA4D-4F39-B467-3B3EE653A8A7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</a:endParaRPr>
        </a:p>
      </dgm:t>
    </dgm:pt>
    <dgm:pt modelId="{83328568-3A8D-41A7-BFC4-AF5EBFE5B074}">
      <dgm:prSet phldrT="[Текст]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Фонд финансовых и нематериальных ресурсов </a:t>
          </a:r>
          <a:endParaRPr lang="ru-RU" dirty="0">
            <a:solidFill>
              <a:schemeClr val="tx1"/>
            </a:solidFill>
          </a:endParaRPr>
        </a:p>
      </dgm:t>
    </dgm:pt>
    <dgm:pt modelId="{CD2DF687-A376-4FD8-910F-2CE50F014467}" type="parTrans" cxnId="{D55F8148-748D-49F8-94F7-C40B9F4B6865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</a:endParaRPr>
        </a:p>
      </dgm:t>
    </dgm:pt>
    <dgm:pt modelId="{5AA3EE43-1A8F-4973-BD95-398525F2CFCD}" type="sibTrans" cxnId="{D55F8148-748D-49F8-94F7-C40B9F4B6865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</a:endParaRPr>
        </a:p>
      </dgm:t>
    </dgm:pt>
    <dgm:pt modelId="{4B69F6BA-8BAE-463C-869A-67D5B72FFF0B}">
      <dgm:prSet phldrT="[Текст]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Создание запасов материально-технических, медицинских и иных средств </a:t>
          </a:r>
          <a:endParaRPr lang="ru-RU" dirty="0">
            <a:solidFill>
              <a:schemeClr val="tx1"/>
            </a:solidFill>
          </a:endParaRPr>
        </a:p>
      </dgm:t>
    </dgm:pt>
    <dgm:pt modelId="{0787EEF9-6630-4F1B-8F81-825B035F63BD}" type="parTrans" cxnId="{3BDEB55E-9D5B-4231-90D3-86BEC5A237DD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</a:endParaRPr>
        </a:p>
      </dgm:t>
    </dgm:pt>
    <dgm:pt modelId="{2C7B0DF8-CC7C-4E16-AD7F-13629D23A663}" type="sibTrans" cxnId="{3BDEB55E-9D5B-4231-90D3-86BEC5A237DD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</a:endParaRPr>
        </a:p>
      </dgm:t>
    </dgm:pt>
    <dgm:pt modelId="{CBE2631C-98A0-4242-91C6-6F32B363C256}" type="pres">
      <dgm:prSet presAssocID="{336CB2B1-6869-43C4-A58D-A008C133CA13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0E3EB6-296D-4ED1-A9F5-D12ACEB70BB8}" type="pres">
      <dgm:prSet presAssocID="{9B9EFD5F-F122-4768-BC48-4DC0F15EBB62}" presName="comp" presStyleCnt="0"/>
      <dgm:spPr/>
    </dgm:pt>
    <dgm:pt modelId="{A6361C5B-D784-4FB1-BA5E-3D4E8FB0B060}" type="pres">
      <dgm:prSet presAssocID="{9B9EFD5F-F122-4768-BC48-4DC0F15EBB62}" presName="box" presStyleLbl="node1" presStyleIdx="0" presStyleCnt="5"/>
      <dgm:spPr/>
      <dgm:t>
        <a:bodyPr/>
        <a:lstStyle/>
        <a:p>
          <a:endParaRPr lang="ru-RU"/>
        </a:p>
      </dgm:t>
    </dgm:pt>
    <dgm:pt modelId="{3AE4299A-9510-4FBC-84D8-54E3F510EC92}" type="pres">
      <dgm:prSet presAssocID="{9B9EFD5F-F122-4768-BC48-4DC0F15EBB62}" presName="img" presStyleLbl="fgImgPlace1" presStyleIdx="0" presStyleCnt="5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69DF197F-C229-4ECC-A2A0-75F40316C607}" type="pres">
      <dgm:prSet presAssocID="{9B9EFD5F-F122-4768-BC48-4DC0F15EBB62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88A25F-98B8-4FC2-9815-5B587325D718}" type="pres">
      <dgm:prSet presAssocID="{67F3BA2D-5182-4193-95AA-52136AAFF97C}" presName="spacer" presStyleCnt="0"/>
      <dgm:spPr/>
    </dgm:pt>
    <dgm:pt modelId="{CE0579C0-8851-40AF-B13A-C488A72FD50E}" type="pres">
      <dgm:prSet presAssocID="{748CB142-86B4-4D53-A064-259DBA12D0F9}" presName="comp" presStyleCnt="0"/>
      <dgm:spPr/>
    </dgm:pt>
    <dgm:pt modelId="{6A673DB6-58B1-4822-AAAF-5301EE5A47A0}" type="pres">
      <dgm:prSet presAssocID="{748CB142-86B4-4D53-A064-259DBA12D0F9}" presName="box" presStyleLbl="node1" presStyleIdx="1" presStyleCnt="5"/>
      <dgm:spPr/>
      <dgm:t>
        <a:bodyPr/>
        <a:lstStyle/>
        <a:p>
          <a:endParaRPr lang="ru-RU"/>
        </a:p>
      </dgm:t>
    </dgm:pt>
    <dgm:pt modelId="{09C95DAE-8FCD-46B2-8460-CAC7111BD21A}" type="pres">
      <dgm:prSet presAssocID="{748CB142-86B4-4D53-A064-259DBA12D0F9}" presName="img" presStyleLbl="fgImgPlace1" presStyleIdx="1" presStyleCnt="5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6AE90C5F-8CE5-4F92-A5DB-5C78F891C919}" type="pres">
      <dgm:prSet presAssocID="{748CB142-86B4-4D53-A064-259DBA12D0F9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13D033-62CC-439B-BD5F-CFCABCA82007}" type="pres">
      <dgm:prSet presAssocID="{3812FD0F-58EC-4968-B0A7-BBB254E1A827}" presName="spacer" presStyleCnt="0"/>
      <dgm:spPr/>
    </dgm:pt>
    <dgm:pt modelId="{A006C264-F1A5-4C9E-B98B-64D2FA85850C}" type="pres">
      <dgm:prSet presAssocID="{3FBB3996-4AF1-4381-BA63-1654CFEE70D1}" presName="comp" presStyleCnt="0"/>
      <dgm:spPr/>
    </dgm:pt>
    <dgm:pt modelId="{F9EAA6F4-10B6-4E6F-97E2-12B44395DE88}" type="pres">
      <dgm:prSet presAssocID="{3FBB3996-4AF1-4381-BA63-1654CFEE70D1}" presName="box" presStyleLbl="node1" presStyleIdx="2" presStyleCnt="5"/>
      <dgm:spPr/>
      <dgm:t>
        <a:bodyPr/>
        <a:lstStyle/>
        <a:p>
          <a:endParaRPr lang="ru-RU"/>
        </a:p>
      </dgm:t>
    </dgm:pt>
    <dgm:pt modelId="{924DD17C-B77E-4F7C-9AAD-60555FEA5C7E}" type="pres">
      <dgm:prSet presAssocID="{3FBB3996-4AF1-4381-BA63-1654CFEE70D1}" presName="img" presStyleLbl="fgImgPlace1" presStyleIdx="2" presStyleCnt="5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3CE44C28-5A2A-4326-A39F-5E8A09D261A0}" type="pres">
      <dgm:prSet presAssocID="{3FBB3996-4AF1-4381-BA63-1654CFEE70D1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A4E65F-32EB-49D8-B1BC-2D62971F9007}" type="pres">
      <dgm:prSet presAssocID="{9CBD5498-9AF7-4358-93FB-289E709F4BC9}" presName="spacer" presStyleCnt="0"/>
      <dgm:spPr/>
    </dgm:pt>
    <dgm:pt modelId="{07E1BF11-59EC-4202-82A1-4CF94A0522B4}" type="pres">
      <dgm:prSet presAssocID="{83328568-3A8D-41A7-BFC4-AF5EBFE5B074}" presName="comp" presStyleCnt="0"/>
      <dgm:spPr/>
    </dgm:pt>
    <dgm:pt modelId="{D81234CB-B2B5-4511-8E43-A1E7AFA41658}" type="pres">
      <dgm:prSet presAssocID="{83328568-3A8D-41A7-BFC4-AF5EBFE5B074}" presName="box" presStyleLbl="node1" presStyleIdx="3" presStyleCnt="5"/>
      <dgm:spPr/>
      <dgm:t>
        <a:bodyPr/>
        <a:lstStyle/>
        <a:p>
          <a:endParaRPr lang="ru-RU"/>
        </a:p>
      </dgm:t>
    </dgm:pt>
    <dgm:pt modelId="{930D2456-3DE1-452A-AE29-AD53F2A2FEB5}" type="pres">
      <dgm:prSet presAssocID="{83328568-3A8D-41A7-BFC4-AF5EBFE5B074}" presName="img" presStyleLbl="fgImgPlace1" presStyleIdx="3" presStyleCnt="5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1A7506D5-C4F5-4E9A-982B-3D280604ED1F}" type="pres">
      <dgm:prSet presAssocID="{83328568-3A8D-41A7-BFC4-AF5EBFE5B074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9155FC-00B3-4A11-A695-57C486B17DB0}" type="pres">
      <dgm:prSet presAssocID="{5AA3EE43-1A8F-4973-BD95-398525F2CFCD}" presName="spacer" presStyleCnt="0"/>
      <dgm:spPr/>
    </dgm:pt>
    <dgm:pt modelId="{38F42F5B-8135-412F-9041-E2F658966A7F}" type="pres">
      <dgm:prSet presAssocID="{4B69F6BA-8BAE-463C-869A-67D5B72FFF0B}" presName="comp" presStyleCnt="0"/>
      <dgm:spPr/>
    </dgm:pt>
    <dgm:pt modelId="{327B2200-C13F-4D17-B775-A601A7157DE8}" type="pres">
      <dgm:prSet presAssocID="{4B69F6BA-8BAE-463C-869A-67D5B72FFF0B}" presName="box" presStyleLbl="node1" presStyleIdx="4" presStyleCnt="5"/>
      <dgm:spPr/>
      <dgm:t>
        <a:bodyPr/>
        <a:lstStyle/>
        <a:p>
          <a:endParaRPr lang="ru-RU"/>
        </a:p>
      </dgm:t>
    </dgm:pt>
    <dgm:pt modelId="{6BE3BAE1-3AF1-4D85-9E0D-80A7B289B6CA}" type="pres">
      <dgm:prSet presAssocID="{4B69F6BA-8BAE-463C-869A-67D5B72FFF0B}" presName="img" presStyleLbl="fgImgPlace1" presStyleIdx="4" presStyleCnt="5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7DC70E31-39A5-4760-83B9-3BAD643205C7}" type="pres">
      <dgm:prSet presAssocID="{4B69F6BA-8BAE-463C-869A-67D5B72FFF0B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4E763F-1E1B-450C-9A64-3B241EAC8256}" type="presOf" srcId="{9B9EFD5F-F122-4768-BC48-4DC0F15EBB62}" destId="{69DF197F-C229-4ECC-A2A0-75F40316C607}" srcOrd="1" destOrd="0" presId="urn:microsoft.com/office/officeart/2005/8/layout/vList4"/>
    <dgm:cxn modelId="{ADB4A50A-B499-4A1E-8B46-45E11C026EF2}" type="presOf" srcId="{748CB142-86B4-4D53-A064-259DBA12D0F9}" destId="{6AE90C5F-8CE5-4F92-A5DB-5C78F891C919}" srcOrd="1" destOrd="0" presId="urn:microsoft.com/office/officeart/2005/8/layout/vList4"/>
    <dgm:cxn modelId="{D55F8148-748D-49F8-94F7-C40B9F4B6865}" srcId="{336CB2B1-6869-43C4-A58D-A008C133CA13}" destId="{83328568-3A8D-41A7-BFC4-AF5EBFE5B074}" srcOrd="3" destOrd="0" parTransId="{CD2DF687-A376-4FD8-910F-2CE50F014467}" sibTransId="{5AA3EE43-1A8F-4973-BD95-398525F2CFCD}"/>
    <dgm:cxn modelId="{3D35EECB-D37B-47B2-8DC0-74C9601E484D}" type="presOf" srcId="{83328568-3A8D-41A7-BFC4-AF5EBFE5B074}" destId="{D81234CB-B2B5-4511-8E43-A1E7AFA41658}" srcOrd="0" destOrd="0" presId="urn:microsoft.com/office/officeart/2005/8/layout/vList4"/>
    <dgm:cxn modelId="{8F5FB8C4-AA4D-4F39-B467-3B3EE653A8A7}" srcId="{336CB2B1-6869-43C4-A58D-A008C133CA13}" destId="{3FBB3996-4AF1-4381-BA63-1654CFEE70D1}" srcOrd="2" destOrd="0" parTransId="{0CD17509-3F3F-4D84-B3F8-082012105F41}" sibTransId="{9CBD5498-9AF7-4358-93FB-289E709F4BC9}"/>
    <dgm:cxn modelId="{50303E22-1F70-426D-A1EB-1B6DFA19CA79}" type="presOf" srcId="{3FBB3996-4AF1-4381-BA63-1654CFEE70D1}" destId="{3CE44C28-5A2A-4326-A39F-5E8A09D261A0}" srcOrd="1" destOrd="0" presId="urn:microsoft.com/office/officeart/2005/8/layout/vList4"/>
    <dgm:cxn modelId="{8BC1EFF6-7777-4206-8B2A-44F9411C38F7}" srcId="{336CB2B1-6869-43C4-A58D-A008C133CA13}" destId="{748CB142-86B4-4D53-A064-259DBA12D0F9}" srcOrd="1" destOrd="0" parTransId="{AD3875CB-786D-4C10-96AC-EA4CF42CA12C}" sibTransId="{3812FD0F-58EC-4968-B0A7-BBB254E1A827}"/>
    <dgm:cxn modelId="{4F9CA2DF-3CCD-4223-8F65-26A7D22197B7}" type="presOf" srcId="{4B69F6BA-8BAE-463C-869A-67D5B72FFF0B}" destId="{7DC70E31-39A5-4760-83B9-3BAD643205C7}" srcOrd="1" destOrd="0" presId="urn:microsoft.com/office/officeart/2005/8/layout/vList4"/>
    <dgm:cxn modelId="{5E2597E3-C3C3-46BD-8BA2-63683D8AE55D}" type="presOf" srcId="{336CB2B1-6869-43C4-A58D-A008C133CA13}" destId="{CBE2631C-98A0-4242-91C6-6F32B363C256}" srcOrd="0" destOrd="0" presId="urn:microsoft.com/office/officeart/2005/8/layout/vList4"/>
    <dgm:cxn modelId="{9FC829E2-34C9-4AFB-B9E4-7EA182E82DCF}" type="presOf" srcId="{4B69F6BA-8BAE-463C-869A-67D5B72FFF0B}" destId="{327B2200-C13F-4D17-B775-A601A7157DE8}" srcOrd="0" destOrd="0" presId="urn:microsoft.com/office/officeart/2005/8/layout/vList4"/>
    <dgm:cxn modelId="{A558F9EB-8B51-49B3-8A87-ACC43D5AAEC4}" type="presOf" srcId="{9B9EFD5F-F122-4768-BC48-4DC0F15EBB62}" destId="{A6361C5B-D784-4FB1-BA5E-3D4E8FB0B060}" srcOrd="0" destOrd="0" presId="urn:microsoft.com/office/officeart/2005/8/layout/vList4"/>
    <dgm:cxn modelId="{85FCA23C-DE56-4C98-957A-E9B07BC41286}" type="presOf" srcId="{748CB142-86B4-4D53-A064-259DBA12D0F9}" destId="{6A673DB6-58B1-4822-AAAF-5301EE5A47A0}" srcOrd="0" destOrd="0" presId="urn:microsoft.com/office/officeart/2005/8/layout/vList4"/>
    <dgm:cxn modelId="{B4247648-BC45-4521-9EB8-5858C5F0B01E}" type="presOf" srcId="{83328568-3A8D-41A7-BFC4-AF5EBFE5B074}" destId="{1A7506D5-C4F5-4E9A-982B-3D280604ED1F}" srcOrd="1" destOrd="0" presId="urn:microsoft.com/office/officeart/2005/8/layout/vList4"/>
    <dgm:cxn modelId="{83C77920-F5FC-4224-81AB-85DB67655989}" type="presOf" srcId="{3FBB3996-4AF1-4381-BA63-1654CFEE70D1}" destId="{F9EAA6F4-10B6-4E6F-97E2-12B44395DE88}" srcOrd="0" destOrd="0" presId="urn:microsoft.com/office/officeart/2005/8/layout/vList4"/>
    <dgm:cxn modelId="{1FF9BFC8-38E2-4495-930C-F493BC88C97D}" srcId="{336CB2B1-6869-43C4-A58D-A008C133CA13}" destId="{9B9EFD5F-F122-4768-BC48-4DC0F15EBB62}" srcOrd="0" destOrd="0" parTransId="{E5893B83-A6FB-4B96-A732-C5E2B8268F14}" sibTransId="{67F3BA2D-5182-4193-95AA-52136AAFF97C}"/>
    <dgm:cxn modelId="{3BDEB55E-9D5B-4231-90D3-86BEC5A237DD}" srcId="{336CB2B1-6869-43C4-A58D-A008C133CA13}" destId="{4B69F6BA-8BAE-463C-869A-67D5B72FFF0B}" srcOrd="4" destOrd="0" parTransId="{0787EEF9-6630-4F1B-8F81-825B035F63BD}" sibTransId="{2C7B0DF8-CC7C-4E16-AD7F-13629D23A663}"/>
    <dgm:cxn modelId="{6AE1D7BF-0DCE-4A3E-8D78-9B1BFCE2BE2E}" type="presParOf" srcId="{CBE2631C-98A0-4242-91C6-6F32B363C256}" destId="{430E3EB6-296D-4ED1-A9F5-D12ACEB70BB8}" srcOrd="0" destOrd="0" presId="urn:microsoft.com/office/officeart/2005/8/layout/vList4"/>
    <dgm:cxn modelId="{7F4A0643-82EF-4475-8C1E-615F27F7A041}" type="presParOf" srcId="{430E3EB6-296D-4ED1-A9F5-D12ACEB70BB8}" destId="{A6361C5B-D784-4FB1-BA5E-3D4E8FB0B060}" srcOrd="0" destOrd="0" presId="urn:microsoft.com/office/officeart/2005/8/layout/vList4"/>
    <dgm:cxn modelId="{63EFDA9F-ACA9-4D98-8174-F1D4538509B1}" type="presParOf" srcId="{430E3EB6-296D-4ED1-A9F5-D12ACEB70BB8}" destId="{3AE4299A-9510-4FBC-84D8-54E3F510EC92}" srcOrd="1" destOrd="0" presId="urn:microsoft.com/office/officeart/2005/8/layout/vList4"/>
    <dgm:cxn modelId="{09E10996-6348-41C5-908E-5C7EEA6E1206}" type="presParOf" srcId="{430E3EB6-296D-4ED1-A9F5-D12ACEB70BB8}" destId="{69DF197F-C229-4ECC-A2A0-75F40316C607}" srcOrd="2" destOrd="0" presId="urn:microsoft.com/office/officeart/2005/8/layout/vList4"/>
    <dgm:cxn modelId="{F436F9E5-F662-46CD-91EB-B2E3BF56F621}" type="presParOf" srcId="{CBE2631C-98A0-4242-91C6-6F32B363C256}" destId="{7588A25F-98B8-4FC2-9815-5B587325D718}" srcOrd="1" destOrd="0" presId="urn:microsoft.com/office/officeart/2005/8/layout/vList4"/>
    <dgm:cxn modelId="{F98C7A5B-00CE-4BCE-8136-CB47231E5493}" type="presParOf" srcId="{CBE2631C-98A0-4242-91C6-6F32B363C256}" destId="{CE0579C0-8851-40AF-B13A-C488A72FD50E}" srcOrd="2" destOrd="0" presId="urn:microsoft.com/office/officeart/2005/8/layout/vList4"/>
    <dgm:cxn modelId="{3A95549B-1B76-4922-A3C3-4D1A9FBC483D}" type="presParOf" srcId="{CE0579C0-8851-40AF-B13A-C488A72FD50E}" destId="{6A673DB6-58B1-4822-AAAF-5301EE5A47A0}" srcOrd="0" destOrd="0" presId="urn:microsoft.com/office/officeart/2005/8/layout/vList4"/>
    <dgm:cxn modelId="{0F977A5B-C9D2-4427-BFCD-80330E884792}" type="presParOf" srcId="{CE0579C0-8851-40AF-B13A-C488A72FD50E}" destId="{09C95DAE-8FCD-46B2-8460-CAC7111BD21A}" srcOrd="1" destOrd="0" presId="urn:microsoft.com/office/officeart/2005/8/layout/vList4"/>
    <dgm:cxn modelId="{977B5586-5998-45A7-A8A1-AE5CB4217D4F}" type="presParOf" srcId="{CE0579C0-8851-40AF-B13A-C488A72FD50E}" destId="{6AE90C5F-8CE5-4F92-A5DB-5C78F891C919}" srcOrd="2" destOrd="0" presId="urn:microsoft.com/office/officeart/2005/8/layout/vList4"/>
    <dgm:cxn modelId="{E71B20A5-C378-453B-8D08-1A8FFAD29F50}" type="presParOf" srcId="{CBE2631C-98A0-4242-91C6-6F32B363C256}" destId="{C913D033-62CC-439B-BD5F-CFCABCA82007}" srcOrd="3" destOrd="0" presId="urn:microsoft.com/office/officeart/2005/8/layout/vList4"/>
    <dgm:cxn modelId="{54E7F89C-F396-4E9C-AC11-444E99CDB43F}" type="presParOf" srcId="{CBE2631C-98A0-4242-91C6-6F32B363C256}" destId="{A006C264-F1A5-4C9E-B98B-64D2FA85850C}" srcOrd="4" destOrd="0" presId="urn:microsoft.com/office/officeart/2005/8/layout/vList4"/>
    <dgm:cxn modelId="{F8F843CD-CF0B-49D4-9348-7EBD232BA1B8}" type="presParOf" srcId="{A006C264-F1A5-4C9E-B98B-64D2FA85850C}" destId="{F9EAA6F4-10B6-4E6F-97E2-12B44395DE88}" srcOrd="0" destOrd="0" presId="urn:microsoft.com/office/officeart/2005/8/layout/vList4"/>
    <dgm:cxn modelId="{57E29C45-D66F-4C78-8445-797BBAFC15C7}" type="presParOf" srcId="{A006C264-F1A5-4C9E-B98B-64D2FA85850C}" destId="{924DD17C-B77E-4F7C-9AAD-60555FEA5C7E}" srcOrd="1" destOrd="0" presId="urn:microsoft.com/office/officeart/2005/8/layout/vList4"/>
    <dgm:cxn modelId="{D2DD0C67-C35D-4013-8ACA-FA770422B611}" type="presParOf" srcId="{A006C264-F1A5-4C9E-B98B-64D2FA85850C}" destId="{3CE44C28-5A2A-4326-A39F-5E8A09D261A0}" srcOrd="2" destOrd="0" presId="urn:microsoft.com/office/officeart/2005/8/layout/vList4"/>
    <dgm:cxn modelId="{330E8F91-0E00-405B-AF05-870DC82EB46E}" type="presParOf" srcId="{CBE2631C-98A0-4242-91C6-6F32B363C256}" destId="{69A4E65F-32EB-49D8-B1BC-2D62971F9007}" srcOrd="5" destOrd="0" presId="urn:microsoft.com/office/officeart/2005/8/layout/vList4"/>
    <dgm:cxn modelId="{846E751B-7F53-4CB1-AABA-2751FB66C3A0}" type="presParOf" srcId="{CBE2631C-98A0-4242-91C6-6F32B363C256}" destId="{07E1BF11-59EC-4202-82A1-4CF94A0522B4}" srcOrd="6" destOrd="0" presId="urn:microsoft.com/office/officeart/2005/8/layout/vList4"/>
    <dgm:cxn modelId="{87F70386-7626-4008-B18C-837A99E36E44}" type="presParOf" srcId="{07E1BF11-59EC-4202-82A1-4CF94A0522B4}" destId="{D81234CB-B2B5-4511-8E43-A1E7AFA41658}" srcOrd="0" destOrd="0" presId="urn:microsoft.com/office/officeart/2005/8/layout/vList4"/>
    <dgm:cxn modelId="{26434C84-4BC6-4A0C-94FD-629F35A60ECA}" type="presParOf" srcId="{07E1BF11-59EC-4202-82A1-4CF94A0522B4}" destId="{930D2456-3DE1-452A-AE29-AD53F2A2FEB5}" srcOrd="1" destOrd="0" presId="urn:microsoft.com/office/officeart/2005/8/layout/vList4"/>
    <dgm:cxn modelId="{BA729723-002F-470C-98C6-6A175C966C4C}" type="presParOf" srcId="{07E1BF11-59EC-4202-82A1-4CF94A0522B4}" destId="{1A7506D5-C4F5-4E9A-982B-3D280604ED1F}" srcOrd="2" destOrd="0" presId="urn:microsoft.com/office/officeart/2005/8/layout/vList4"/>
    <dgm:cxn modelId="{0A179F91-2344-4647-B434-AE329128C226}" type="presParOf" srcId="{CBE2631C-98A0-4242-91C6-6F32B363C256}" destId="{769155FC-00B3-4A11-A695-57C486B17DB0}" srcOrd="7" destOrd="0" presId="urn:microsoft.com/office/officeart/2005/8/layout/vList4"/>
    <dgm:cxn modelId="{F367D1DE-3B98-4FFB-A9B6-5C0F4028D26E}" type="presParOf" srcId="{CBE2631C-98A0-4242-91C6-6F32B363C256}" destId="{38F42F5B-8135-412F-9041-E2F658966A7F}" srcOrd="8" destOrd="0" presId="urn:microsoft.com/office/officeart/2005/8/layout/vList4"/>
    <dgm:cxn modelId="{27357AAA-72AB-4CD3-94E1-C23136CD5EAB}" type="presParOf" srcId="{38F42F5B-8135-412F-9041-E2F658966A7F}" destId="{327B2200-C13F-4D17-B775-A601A7157DE8}" srcOrd="0" destOrd="0" presId="urn:microsoft.com/office/officeart/2005/8/layout/vList4"/>
    <dgm:cxn modelId="{138FEC1F-1D9E-46AA-83CB-A8715846871C}" type="presParOf" srcId="{38F42F5B-8135-412F-9041-E2F658966A7F}" destId="{6BE3BAE1-3AF1-4D85-9E0D-80A7B289B6CA}" srcOrd="1" destOrd="0" presId="urn:microsoft.com/office/officeart/2005/8/layout/vList4"/>
    <dgm:cxn modelId="{5B7B0191-1CB5-4279-A9F0-F20BEAE2A90F}" type="presParOf" srcId="{38F42F5B-8135-412F-9041-E2F658966A7F}" destId="{7DC70E31-39A5-4760-83B9-3BAD643205C7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7ECED19-0E6D-4D40-A66E-CCC8B752EF7F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3F58A837-6E47-49FF-BA0D-C6317B8E6CEF}">
      <dgm:prSet phldrT="[Текст]" custT="1"/>
      <dgm:spPr>
        <a:gradFill flip="none" rotWithShape="0">
          <a:gsLst>
            <a:gs pos="0">
              <a:schemeClr val="bg2">
                <a:lumMod val="50000"/>
                <a:tint val="66000"/>
                <a:satMod val="160000"/>
              </a:schemeClr>
            </a:gs>
            <a:gs pos="50000">
              <a:schemeClr val="bg2">
                <a:lumMod val="50000"/>
                <a:tint val="44500"/>
                <a:satMod val="160000"/>
              </a:schemeClr>
            </a:gs>
            <a:gs pos="100000">
              <a:schemeClr val="bg2">
                <a:lumMod val="50000"/>
                <a:tint val="23500"/>
                <a:satMod val="160000"/>
              </a:schemeClr>
            </a:gs>
          </a:gsLst>
          <a:lin ang="2700000" scaled="1"/>
          <a:tileRect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поддержка малого и среднего предпринимательства </a:t>
          </a:r>
          <a:endParaRPr lang="ru-RU" sz="2000" dirty="0">
            <a:solidFill>
              <a:schemeClr val="tx1"/>
            </a:solidFill>
          </a:endParaRPr>
        </a:p>
      </dgm:t>
    </dgm:pt>
    <dgm:pt modelId="{099E845C-57E9-4EAA-A154-A933D937A958}" type="parTrans" cxnId="{C99F5346-C31D-4377-A87E-93A86E0652FD}">
      <dgm:prSet/>
      <dgm:spPr/>
      <dgm:t>
        <a:bodyPr/>
        <a:lstStyle/>
        <a:p>
          <a:endParaRPr lang="ru-RU"/>
        </a:p>
      </dgm:t>
    </dgm:pt>
    <dgm:pt modelId="{A7AF8359-F82A-4E25-81FE-16340F7C1D06}" type="sibTrans" cxnId="{C99F5346-C31D-4377-A87E-93A86E0652FD}">
      <dgm:prSet/>
      <dgm:spPr/>
      <dgm:t>
        <a:bodyPr/>
        <a:lstStyle/>
        <a:p>
          <a:endParaRPr lang="ru-RU"/>
        </a:p>
      </dgm:t>
    </dgm:pt>
    <dgm:pt modelId="{5AE1266B-7518-40FF-970B-24B48D293415}">
      <dgm:prSet phldrT="[Текст]" custT="1"/>
      <dgm:spPr>
        <a:gradFill flip="none" rotWithShape="0">
          <a:gsLst>
            <a:gs pos="0">
              <a:schemeClr val="bg2">
                <a:lumMod val="50000"/>
                <a:tint val="66000"/>
                <a:satMod val="160000"/>
              </a:schemeClr>
            </a:gs>
            <a:gs pos="50000">
              <a:schemeClr val="bg2">
                <a:lumMod val="50000"/>
                <a:tint val="44500"/>
                <a:satMod val="160000"/>
              </a:schemeClr>
            </a:gs>
            <a:gs pos="100000">
              <a:schemeClr val="bg2">
                <a:lumMod val="50000"/>
                <a:tint val="23500"/>
                <a:satMod val="160000"/>
              </a:schemeClr>
            </a:gs>
          </a:gsLst>
          <a:lin ang="2700000" scaled="1"/>
          <a:tileRect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поддержка товаропроизводителей в сфере агропромышленности и рыбохозяйственного комплекса </a:t>
          </a:r>
          <a:endParaRPr lang="ru-RU" sz="2000" dirty="0">
            <a:solidFill>
              <a:schemeClr val="tx1"/>
            </a:solidFill>
          </a:endParaRPr>
        </a:p>
      </dgm:t>
    </dgm:pt>
    <dgm:pt modelId="{23A1F6C2-CEAA-4366-9C74-191BEBC480D3}" type="parTrans" cxnId="{9C0374F3-DBCD-4A56-B107-B1DE06F39F8B}">
      <dgm:prSet/>
      <dgm:spPr/>
      <dgm:t>
        <a:bodyPr/>
        <a:lstStyle/>
        <a:p>
          <a:endParaRPr lang="ru-RU"/>
        </a:p>
      </dgm:t>
    </dgm:pt>
    <dgm:pt modelId="{1BF5F3B4-6CA3-4BDD-96C3-5F9EEF5A65DE}" type="sibTrans" cxnId="{9C0374F3-DBCD-4A56-B107-B1DE06F39F8B}">
      <dgm:prSet/>
      <dgm:spPr/>
      <dgm:t>
        <a:bodyPr/>
        <a:lstStyle/>
        <a:p>
          <a:endParaRPr lang="ru-RU"/>
        </a:p>
      </dgm:t>
    </dgm:pt>
    <dgm:pt modelId="{70D7DF16-1D20-458A-BB88-98A02A11C168}" type="pres">
      <dgm:prSet presAssocID="{07ECED19-0E6D-4D40-A66E-CCC8B752EF7F}" presName="linearFlow" presStyleCnt="0">
        <dgm:presLayoutVars>
          <dgm:dir/>
          <dgm:resizeHandles val="exact"/>
        </dgm:presLayoutVars>
      </dgm:prSet>
      <dgm:spPr/>
    </dgm:pt>
    <dgm:pt modelId="{01133BED-69C0-4270-B7A3-9E476750257E}" type="pres">
      <dgm:prSet presAssocID="{3F58A837-6E47-49FF-BA0D-C6317B8E6CEF}" presName="composite" presStyleCnt="0"/>
      <dgm:spPr/>
    </dgm:pt>
    <dgm:pt modelId="{7AC8AF94-905E-4FED-BBF7-35E73133AFA9}" type="pres">
      <dgm:prSet presAssocID="{3F58A837-6E47-49FF-BA0D-C6317B8E6CEF}" presName="imgShp" presStyleLbl="fgImgPlace1" presStyleIdx="0" presStyleCnt="2" custLinFactNeighborX="-50079" custLinFactNeighborY="-2615"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26055FD2-8538-45DC-868E-A94C58AE18EB}" type="pres">
      <dgm:prSet presAssocID="{3F58A837-6E47-49FF-BA0D-C6317B8E6CEF}" presName="txShp" presStyleLbl="node1" presStyleIdx="0" presStyleCnt="2" custScaleX="111308" custLinFactNeighborX="6817" custLinFactNeighborY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1B2C15-2320-462F-9005-A4B05706B1B5}" type="pres">
      <dgm:prSet presAssocID="{A7AF8359-F82A-4E25-81FE-16340F7C1D06}" presName="spacing" presStyleCnt="0"/>
      <dgm:spPr/>
    </dgm:pt>
    <dgm:pt modelId="{EF75308B-3256-4FD6-BF89-A8C1A80A7D60}" type="pres">
      <dgm:prSet presAssocID="{5AE1266B-7518-40FF-970B-24B48D293415}" presName="composite" presStyleCnt="0"/>
      <dgm:spPr/>
    </dgm:pt>
    <dgm:pt modelId="{936455E6-7E04-4814-A870-D458FA184BBE}" type="pres">
      <dgm:prSet presAssocID="{5AE1266B-7518-40FF-970B-24B48D293415}" presName="imgShp" presStyleLbl="fgImgPlace1" presStyleIdx="1" presStyleCnt="2" custLinFactNeighborX="-50079" custLinFactNeighborY="66"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D86E77F6-3AE0-4F2D-9C1D-0D938C6D7557}" type="pres">
      <dgm:prSet presAssocID="{5AE1266B-7518-40FF-970B-24B48D293415}" presName="txShp" presStyleLbl="node1" presStyleIdx="1" presStyleCnt="2" custScaleX="111308" custLinFactNeighborX="6817" custLinFactNeighborY="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0374F3-DBCD-4A56-B107-B1DE06F39F8B}" srcId="{07ECED19-0E6D-4D40-A66E-CCC8B752EF7F}" destId="{5AE1266B-7518-40FF-970B-24B48D293415}" srcOrd="1" destOrd="0" parTransId="{23A1F6C2-CEAA-4366-9C74-191BEBC480D3}" sibTransId="{1BF5F3B4-6CA3-4BDD-96C3-5F9EEF5A65DE}"/>
    <dgm:cxn modelId="{C99F5346-C31D-4377-A87E-93A86E0652FD}" srcId="{07ECED19-0E6D-4D40-A66E-CCC8B752EF7F}" destId="{3F58A837-6E47-49FF-BA0D-C6317B8E6CEF}" srcOrd="0" destOrd="0" parTransId="{099E845C-57E9-4EAA-A154-A933D937A958}" sibTransId="{A7AF8359-F82A-4E25-81FE-16340F7C1D06}"/>
    <dgm:cxn modelId="{D4FBFFF8-286F-4D60-BA5A-75F6FCE792D3}" type="presOf" srcId="{5AE1266B-7518-40FF-970B-24B48D293415}" destId="{D86E77F6-3AE0-4F2D-9C1D-0D938C6D7557}" srcOrd="0" destOrd="0" presId="urn:microsoft.com/office/officeart/2005/8/layout/vList3"/>
    <dgm:cxn modelId="{63F481FE-4D5B-4E93-AD8D-81C456154042}" type="presOf" srcId="{07ECED19-0E6D-4D40-A66E-CCC8B752EF7F}" destId="{70D7DF16-1D20-458A-BB88-98A02A11C168}" srcOrd="0" destOrd="0" presId="urn:microsoft.com/office/officeart/2005/8/layout/vList3"/>
    <dgm:cxn modelId="{0E40CBC8-5064-4855-B9A3-2DBEE96A4D59}" type="presOf" srcId="{3F58A837-6E47-49FF-BA0D-C6317B8E6CEF}" destId="{26055FD2-8538-45DC-868E-A94C58AE18EB}" srcOrd="0" destOrd="0" presId="urn:microsoft.com/office/officeart/2005/8/layout/vList3"/>
    <dgm:cxn modelId="{1F57C4D3-A14B-4A15-8D62-AD754F2AE3DA}" type="presParOf" srcId="{70D7DF16-1D20-458A-BB88-98A02A11C168}" destId="{01133BED-69C0-4270-B7A3-9E476750257E}" srcOrd="0" destOrd="0" presId="urn:microsoft.com/office/officeart/2005/8/layout/vList3"/>
    <dgm:cxn modelId="{C5CF65C8-4C69-4258-B674-511F75A10078}" type="presParOf" srcId="{01133BED-69C0-4270-B7A3-9E476750257E}" destId="{7AC8AF94-905E-4FED-BBF7-35E73133AFA9}" srcOrd="0" destOrd="0" presId="urn:microsoft.com/office/officeart/2005/8/layout/vList3"/>
    <dgm:cxn modelId="{F532792C-3A12-4622-B101-DAE74C22D366}" type="presParOf" srcId="{01133BED-69C0-4270-B7A3-9E476750257E}" destId="{26055FD2-8538-45DC-868E-A94C58AE18EB}" srcOrd="1" destOrd="0" presId="urn:microsoft.com/office/officeart/2005/8/layout/vList3"/>
    <dgm:cxn modelId="{678C4CF0-CD41-42D5-A36E-FB964EDAC8AF}" type="presParOf" srcId="{70D7DF16-1D20-458A-BB88-98A02A11C168}" destId="{981B2C15-2320-462F-9005-A4B05706B1B5}" srcOrd="1" destOrd="0" presId="urn:microsoft.com/office/officeart/2005/8/layout/vList3"/>
    <dgm:cxn modelId="{92116330-465C-4D77-8A88-EE7FBDE2E6BA}" type="presParOf" srcId="{70D7DF16-1D20-458A-BB88-98A02A11C168}" destId="{EF75308B-3256-4FD6-BF89-A8C1A80A7D60}" srcOrd="2" destOrd="0" presId="urn:microsoft.com/office/officeart/2005/8/layout/vList3"/>
    <dgm:cxn modelId="{720F8D21-E82C-4A9F-8AC3-7EB558AAF15C}" type="presParOf" srcId="{EF75308B-3256-4FD6-BF89-A8C1A80A7D60}" destId="{936455E6-7E04-4814-A870-D458FA184BBE}" srcOrd="0" destOrd="0" presId="urn:microsoft.com/office/officeart/2005/8/layout/vList3"/>
    <dgm:cxn modelId="{3926727C-5453-4DFD-9CAE-FFABEE50E841}" type="presParOf" srcId="{EF75308B-3256-4FD6-BF89-A8C1A80A7D60}" destId="{D86E77F6-3AE0-4F2D-9C1D-0D938C6D755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A2BB03-20CA-417C-A5BB-F43859687C9F}" type="doc">
      <dgm:prSet loTypeId="urn:microsoft.com/office/officeart/2005/8/layout/vList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ACBC08-3C16-47A9-891B-4C3E2B115F21}">
      <dgm:prSet phldrT="[Текст]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299,9 млн. руб. на заработную плату в учреждениях дополнительного образования </a:t>
          </a:r>
          <a:r>
            <a:rPr lang="ru-RU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 культуры</a:t>
          </a:r>
          <a:endParaRPr lang="ru-RU" dirty="0"/>
        </a:p>
      </dgm:t>
    </dgm:pt>
    <dgm:pt modelId="{1CB1B50B-1AE0-420D-8ECF-5195CBD5565B}" type="parTrans" cxnId="{5FF3342F-51D3-4C2B-838B-C73D04228ECE}">
      <dgm:prSet/>
      <dgm:spPr/>
      <dgm:t>
        <a:bodyPr/>
        <a:lstStyle/>
        <a:p>
          <a:pPr algn="ctr"/>
          <a:endParaRPr lang="ru-RU"/>
        </a:p>
      </dgm:t>
    </dgm:pt>
    <dgm:pt modelId="{C7833353-E61D-4DDD-A17B-D521B3484E95}" type="sibTrans" cxnId="{5FF3342F-51D3-4C2B-838B-C73D04228ECE}">
      <dgm:prSet/>
      <dgm:spPr/>
      <dgm:t>
        <a:bodyPr/>
        <a:lstStyle/>
        <a:p>
          <a:pPr algn="ctr"/>
          <a:endParaRPr lang="ru-RU"/>
        </a:p>
      </dgm:t>
    </dgm:pt>
    <dgm:pt modelId="{BC3348DD-F2C0-4D38-A7DB-0766CBCD8A4A}">
      <dgm:prSet phldrT="[Текст]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1,4 млн. руб. на поддержку малого предпринимательства </a:t>
          </a:r>
          <a:endParaRPr lang="ru-RU" dirty="0"/>
        </a:p>
      </dgm:t>
    </dgm:pt>
    <dgm:pt modelId="{88FEF69B-CC20-44DB-8BB1-0CD6FC5748FA}" type="parTrans" cxnId="{C62357FF-F178-41BB-9212-7B37A9BBAE5F}">
      <dgm:prSet/>
      <dgm:spPr/>
      <dgm:t>
        <a:bodyPr/>
        <a:lstStyle/>
        <a:p>
          <a:pPr algn="ctr"/>
          <a:endParaRPr lang="ru-RU"/>
        </a:p>
      </dgm:t>
    </dgm:pt>
    <dgm:pt modelId="{138B7AD3-0F94-4CC6-857B-4B44FF3D9A0B}" type="sibTrans" cxnId="{C62357FF-F178-41BB-9212-7B37A9BBAE5F}">
      <dgm:prSet/>
      <dgm:spPr/>
      <dgm:t>
        <a:bodyPr/>
        <a:lstStyle/>
        <a:p>
          <a:pPr algn="ctr"/>
          <a:endParaRPr lang="ru-RU"/>
        </a:p>
      </dgm:t>
    </dgm:pt>
    <dgm:pt modelId="{BDCD1101-0AC2-4130-A6B1-5ACAB8BC4899}">
      <dgm:prSet phldrT="[Текст]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7,9 млн. руб. на развитие инфраструктуры района ИЖС «Искра»</a:t>
          </a:r>
          <a:endParaRPr lang="ru-RU" dirty="0"/>
        </a:p>
      </dgm:t>
    </dgm:pt>
    <dgm:pt modelId="{E01A2342-3DE7-4BF6-A487-C16EA1A4B6FC}" type="parTrans" cxnId="{65723EA1-B162-42F5-93C3-39A99A8928AA}">
      <dgm:prSet/>
      <dgm:spPr/>
      <dgm:t>
        <a:bodyPr/>
        <a:lstStyle/>
        <a:p>
          <a:pPr algn="ctr"/>
          <a:endParaRPr lang="ru-RU"/>
        </a:p>
      </dgm:t>
    </dgm:pt>
    <dgm:pt modelId="{9774D07D-0E72-43AA-9901-D7814F899A49}" type="sibTrans" cxnId="{65723EA1-B162-42F5-93C3-39A99A8928AA}">
      <dgm:prSet/>
      <dgm:spPr/>
      <dgm:t>
        <a:bodyPr/>
        <a:lstStyle/>
        <a:p>
          <a:pPr algn="ctr"/>
          <a:endParaRPr lang="ru-RU"/>
        </a:p>
      </dgm:t>
    </dgm:pt>
    <dgm:pt modelId="{0506A446-E09E-4DB7-BABA-D90B0567B792}">
      <dgm:prSet phldrT="[Текст]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2,6 млн. руб. на единовременную выплату по рождению ребенка. (по 5 тыс. руб.)</a:t>
          </a:r>
          <a:endParaRPr lang="ru-RU" dirty="0"/>
        </a:p>
      </dgm:t>
    </dgm:pt>
    <dgm:pt modelId="{DEA9392D-418A-4A33-956F-B02D4A0DFA5B}" type="parTrans" cxnId="{28C450E4-872B-4585-BDF7-B15C3D1A90B1}">
      <dgm:prSet/>
      <dgm:spPr/>
      <dgm:t>
        <a:bodyPr/>
        <a:lstStyle/>
        <a:p>
          <a:pPr algn="ctr"/>
          <a:endParaRPr lang="ru-RU"/>
        </a:p>
      </dgm:t>
    </dgm:pt>
    <dgm:pt modelId="{41AC3354-B652-48DE-8C7F-D131561D7134}" type="sibTrans" cxnId="{28C450E4-872B-4585-BDF7-B15C3D1A90B1}">
      <dgm:prSet/>
      <dgm:spPr/>
      <dgm:t>
        <a:bodyPr/>
        <a:lstStyle/>
        <a:p>
          <a:pPr algn="ctr"/>
          <a:endParaRPr lang="ru-RU"/>
        </a:p>
      </dgm:t>
    </dgm:pt>
    <dgm:pt modelId="{110FC6AE-23D0-44CF-8853-4597D6C25A9A}" type="pres">
      <dgm:prSet presAssocID="{63A2BB03-20CA-417C-A5BB-F43859687C9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BACD90-7AC8-4FBF-8686-C1BA5A6A154B}" type="pres">
      <dgm:prSet presAssocID="{7FACBC08-3C16-47A9-891B-4C3E2B115F21}" presName="comp" presStyleCnt="0"/>
      <dgm:spPr/>
    </dgm:pt>
    <dgm:pt modelId="{F218FDBB-29A7-4DF2-9880-E4FB654FD245}" type="pres">
      <dgm:prSet presAssocID="{7FACBC08-3C16-47A9-891B-4C3E2B115F21}" presName="box" presStyleLbl="node1" presStyleIdx="0" presStyleCnt="4"/>
      <dgm:spPr/>
      <dgm:t>
        <a:bodyPr/>
        <a:lstStyle/>
        <a:p>
          <a:endParaRPr lang="ru-RU"/>
        </a:p>
      </dgm:t>
    </dgm:pt>
    <dgm:pt modelId="{458567A5-B1C4-4998-9BAD-6F74832CF802}" type="pres">
      <dgm:prSet presAssocID="{7FACBC08-3C16-47A9-891B-4C3E2B115F21}" presName="img" presStyleLbl="fgImgPlace1" presStyleIdx="0" presStyleCnt="4" custScaleX="122802" custScaleY="123665" custLinFactNeighborX="3598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894C637-FC05-4EED-ACC6-3E4D2A60DF32}" type="pres">
      <dgm:prSet presAssocID="{7FACBC08-3C16-47A9-891B-4C3E2B115F21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CD10ED-5BB0-4069-BC34-F89CA8747110}" type="pres">
      <dgm:prSet presAssocID="{C7833353-E61D-4DDD-A17B-D521B3484E95}" presName="spacer" presStyleCnt="0"/>
      <dgm:spPr/>
    </dgm:pt>
    <dgm:pt modelId="{E6A11172-72EB-4C30-9551-850D0176051D}" type="pres">
      <dgm:prSet presAssocID="{BC3348DD-F2C0-4D38-A7DB-0766CBCD8A4A}" presName="comp" presStyleCnt="0"/>
      <dgm:spPr/>
    </dgm:pt>
    <dgm:pt modelId="{3C71CA2A-5661-4DB2-A761-DC1A5876ABFE}" type="pres">
      <dgm:prSet presAssocID="{BC3348DD-F2C0-4D38-A7DB-0766CBCD8A4A}" presName="box" presStyleLbl="node1" presStyleIdx="1" presStyleCnt="4"/>
      <dgm:spPr/>
      <dgm:t>
        <a:bodyPr/>
        <a:lstStyle/>
        <a:p>
          <a:endParaRPr lang="ru-RU"/>
        </a:p>
      </dgm:t>
    </dgm:pt>
    <dgm:pt modelId="{8D6754CD-86F8-4F49-BD46-641499A53F5E}" type="pres">
      <dgm:prSet presAssocID="{BC3348DD-F2C0-4D38-A7DB-0766CBCD8A4A}" presName="img" presStyleLbl="fgImgPlace1" presStyleIdx="1" presStyleCnt="4" custScaleX="131325" custScaleY="108459" custLinFactNeighborX="10650" custLinFactNeighborY="-3272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358C1A8-51EA-450D-9DE0-6194586445D5}" type="pres">
      <dgm:prSet presAssocID="{BC3348DD-F2C0-4D38-A7DB-0766CBCD8A4A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AFF30A-DAFD-4EA9-9990-C5A06EDB21DE}" type="pres">
      <dgm:prSet presAssocID="{138B7AD3-0F94-4CC6-857B-4B44FF3D9A0B}" presName="spacer" presStyleCnt="0"/>
      <dgm:spPr/>
    </dgm:pt>
    <dgm:pt modelId="{73316165-6B74-4186-B047-EFAC3630EF9C}" type="pres">
      <dgm:prSet presAssocID="{BDCD1101-0AC2-4130-A6B1-5ACAB8BC4899}" presName="comp" presStyleCnt="0"/>
      <dgm:spPr/>
    </dgm:pt>
    <dgm:pt modelId="{508E2DBA-94BA-462F-B4F3-2D834DBC0902}" type="pres">
      <dgm:prSet presAssocID="{BDCD1101-0AC2-4130-A6B1-5ACAB8BC4899}" presName="box" presStyleLbl="node1" presStyleIdx="2" presStyleCnt="4"/>
      <dgm:spPr/>
      <dgm:t>
        <a:bodyPr/>
        <a:lstStyle/>
        <a:p>
          <a:endParaRPr lang="ru-RU"/>
        </a:p>
      </dgm:t>
    </dgm:pt>
    <dgm:pt modelId="{92E5BD64-9A8F-4759-8C71-11749538C2CD}" type="pres">
      <dgm:prSet presAssocID="{BDCD1101-0AC2-4130-A6B1-5ACAB8BC4899}" presName="img" presStyleLbl="fgImgPlace1" presStyleIdx="2" presStyleCnt="4" custScaleX="131325" custScaleY="122016" custLinFactNeighborX="10650" custLinFactNeighborY="-3373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433FDA4-45E7-4867-99CF-FD88A80384EE}" type="pres">
      <dgm:prSet presAssocID="{BDCD1101-0AC2-4130-A6B1-5ACAB8BC4899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C94E41-6AF9-407F-B951-B25DDA6FB5CE}" type="pres">
      <dgm:prSet presAssocID="{9774D07D-0E72-43AA-9901-D7814F899A49}" presName="spacer" presStyleCnt="0"/>
      <dgm:spPr/>
    </dgm:pt>
    <dgm:pt modelId="{F96C00DE-B47C-4789-9C6C-33E49F159A6A}" type="pres">
      <dgm:prSet presAssocID="{0506A446-E09E-4DB7-BABA-D90B0567B792}" presName="comp" presStyleCnt="0"/>
      <dgm:spPr/>
    </dgm:pt>
    <dgm:pt modelId="{CD63DD26-AD7F-4DCE-9FDC-36FB1AB0F5FF}" type="pres">
      <dgm:prSet presAssocID="{0506A446-E09E-4DB7-BABA-D90B0567B792}" presName="box" presStyleLbl="node1" presStyleIdx="3" presStyleCnt="4"/>
      <dgm:spPr/>
      <dgm:t>
        <a:bodyPr/>
        <a:lstStyle/>
        <a:p>
          <a:endParaRPr lang="ru-RU"/>
        </a:p>
      </dgm:t>
    </dgm:pt>
    <dgm:pt modelId="{15B829BA-0432-4681-BDE5-74DE0ABD1CD3}" type="pres">
      <dgm:prSet presAssocID="{0506A446-E09E-4DB7-BABA-D90B0567B792}" presName="img" presStyleLbl="fgImgPlace1" presStyleIdx="3" presStyleCnt="4" custScaleX="131325" custScaleY="120655" custLinFactNeighborX="8189" custLinFactNeighborY="-3272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39B9540-1767-40F4-8471-1E50D6C13EF1}" type="pres">
      <dgm:prSet presAssocID="{0506A446-E09E-4DB7-BABA-D90B0567B792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2357FF-F178-41BB-9212-7B37A9BBAE5F}" srcId="{63A2BB03-20CA-417C-A5BB-F43859687C9F}" destId="{BC3348DD-F2C0-4D38-A7DB-0766CBCD8A4A}" srcOrd="1" destOrd="0" parTransId="{88FEF69B-CC20-44DB-8BB1-0CD6FC5748FA}" sibTransId="{138B7AD3-0F94-4CC6-857B-4B44FF3D9A0B}"/>
    <dgm:cxn modelId="{BE71F142-B310-40D6-8B99-097A8B6A417B}" type="presOf" srcId="{BDCD1101-0AC2-4130-A6B1-5ACAB8BC4899}" destId="{508E2DBA-94BA-462F-B4F3-2D834DBC0902}" srcOrd="0" destOrd="0" presId="urn:microsoft.com/office/officeart/2005/8/layout/vList4"/>
    <dgm:cxn modelId="{20F32952-A5E3-4B79-9A2B-28AD0AA2D192}" type="presOf" srcId="{BDCD1101-0AC2-4130-A6B1-5ACAB8BC4899}" destId="{5433FDA4-45E7-4867-99CF-FD88A80384EE}" srcOrd="1" destOrd="0" presId="urn:microsoft.com/office/officeart/2005/8/layout/vList4"/>
    <dgm:cxn modelId="{D435F0EB-9F2B-4A37-952D-4564A83E1F84}" type="presOf" srcId="{BC3348DD-F2C0-4D38-A7DB-0766CBCD8A4A}" destId="{9358C1A8-51EA-450D-9DE0-6194586445D5}" srcOrd="1" destOrd="0" presId="urn:microsoft.com/office/officeart/2005/8/layout/vList4"/>
    <dgm:cxn modelId="{28DD0822-1E09-4E06-896A-116E14AC4646}" type="presOf" srcId="{7FACBC08-3C16-47A9-891B-4C3E2B115F21}" destId="{C894C637-FC05-4EED-ACC6-3E4D2A60DF32}" srcOrd="1" destOrd="0" presId="urn:microsoft.com/office/officeart/2005/8/layout/vList4"/>
    <dgm:cxn modelId="{013D5873-CF2C-4EB9-8654-467598C44DD6}" type="presOf" srcId="{7FACBC08-3C16-47A9-891B-4C3E2B115F21}" destId="{F218FDBB-29A7-4DF2-9880-E4FB654FD245}" srcOrd="0" destOrd="0" presId="urn:microsoft.com/office/officeart/2005/8/layout/vList4"/>
    <dgm:cxn modelId="{65723EA1-B162-42F5-93C3-39A99A8928AA}" srcId="{63A2BB03-20CA-417C-A5BB-F43859687C9F}" destId="{BDCD1101-0AC2-4130-A6B1-5ACAB8BC4899}" srcOrd="2" destOrd="0" parTransId="{E01A2342-3DE7-4BF6-A487-C16EA1A4B6FC}" sibTransId="{9774D07D-0E72-43AA-9901-D7814F899A49}"/>
    <dgm:cxn modelId="{1A0B165A-68BC-466F-BE20-E5CEF7CF97A3}" type="presOf" srcId="{0506A446-E09E-4DB7-BABA-D90B0567B792}" destId="{CD63DD26-AD7F-4DCE-9FDC-36FB1AB0F5FF}" srcOrd="0" destOrd="0" presId="urn:microsoft.com/office/officeart/2005/8/layout/vList4"/>
    <dgm:cxn modelId="{5FF3342F-51D3-4C2B-838B-C73D04228ECE}" srcId="{63A2BB03-20CA-417C-A5BB-F43859687C9F}" destId="{7FACBC08-3C16-47A9-891B-4C3E2B115F21}" srcOrd="0" destOrd="0" parTransId="{1CB1B50B-1AE0-420D-8ECF-5195CBD5565B}" sibTransId="{C7833353-E61D-4DDD-A17B-D521B3484E95}"/>
    <dgm:cxn modelId="{DC96497E-7705-4BBF-A589-B18347D29356}" type="presOf" srcId="{0506A446-E09E-4DB7-BABA-D90B0567B792}" destId="{839B9540-1767-40F4-8471-1E50D6C13EF1}" srcOrd="1" destOrd="0" presId="urn:microsoft.com/office/officeart/2005/8/layout/vList4"/>
    <dgm:cxn modelId="{81CECC2D-24B8-43D3-A0EB-0C7DBED55823}" type="presOf" srcId="{63A2BB03-20CA-417C-A5BB-F43859687C9F}" destId="{110FC6AE-23D0-44CF-8853-4597D6C25A9A}" srcOrd="0" destOrd="0" presId="urn:microsoft.com/office/officeart/2005/8/layout/vList4"/>
    <dgm:cxn modelId="{28C450E4-872B-4585-BDF7-B15C3D1A90B1}" srcId="{63A2BB03-20CA-417C-A5BB-F43859687C9F}" destId="{0506A446-E09E-4DB7-BABA-D90B0567B792}" srcOrd="3" destOrd="0" parTransId="{DEA9392D-418A-4A33-956F-B02D4A0DFA5B}" sibTransId="{41AC3354-B652-48DE-8C7F-D131561D7134}"/>
    <dgm:cxn modelId="{C23546C6-9D0C-4BC3-BF48-1BD03672EB96}" type="presOf" srcId="{BC3348DD-F2C0-4D38-A7DB-0766CBCD8A4A}" destId="{3C71CA2A-5661-4DB2-A761-DC1A5876ABFE}" srcOrd="0" destOrd="0" presId="urn:microsoft.com/office/officeart/2005/8/layout/vList4"/>
    <dgm:cxn modelId="{01560206-72C4-4751-A2CB-64F9BE3CC80D}" type="presParOf" srcId="{110FC6AE-23D0-44CF-8853-4597D6C25A9A}" destId="{4BBACD90-7AC8-4FBF-8686-C1BA5A6A154B}" srcOrd="0" destOrd="0" presId="urn:microsoft.com/office/officeart/2005/8/layout/vList4"/>
    <dgm:cxn modelId="{8824B95D-1D28-4967-A5A2-E3A807A80A6A}" type="presParOf" srcId="{4BBACD90-7AC8-4FBF-8686-C1BA5A6A154B}" destId="{F218FDBB-29A7-4DF2-9880-E4FB654FD245}" srcOrd="0" destOrd="0" presId="urn:microsoft.com/office/officeart/2005/8/layout/vList4"/>
    <dgm:cxn modelId="{D5199DF9-2D13-4156-AA94-8BEC2F1405B5}" type="presParOf" srcId="{4BBACD90-7AC8-4FBF-8686-C1BA5A6A154B}" destId="{458567A5-B1C4-4998-9BAD-6F74832CF802}" srcOrd="1" destOrd="0" presId="urn:microsoft.com/office/officeart/2005/8/layout/vList4"/>
    <dgm:cxn modelId="{B495E6EC-28F0-4080-8476-3259A1BA36D5}" type="presParOf" srcId="{4BBACD90-7AC8-4FBF-8686-C1BA5A6A154B}" destId="{C894C637-FC05-4EED-ACC6-3E4D2A60DF32}" srcOrd="2" destOrd="0" presId="urn:microsoft.com/office/officeart/2005/8/layout/vList4"/>
    <dgm:cxn modelId="{879C9030-8E95-46E3-AEC4-A8BF9BB0BDEE}" type="presParOf" srcId="{110FC6AE-23D0-44CF-8853-4597D6C25A9A}" destId="{24CD10ED-5BB0-4069-BC34-F89CA8747110}" srcOrd="1" destOrd="0" presId="urn:microsoft.com/office/officeart/2005/8/layout/vList4"/>
    <dgm:cxn modelId="{49B022B0-57E9-4BCC-BA60-EA9631A0BB2A}" type="presParOf" srcId="{110FC6AE-23D0-44CF-8853-4597D6C25A9A}" destId="{E6A11172-72EB-4C30-9551-850D0176051D}" srcOrd="2" destOrd="0" presId="urn:microsoft.com/office/officeart/2005/8/layout/vList4"/>
    <dgm:cxn modelId="{AA77D7AE-D014-42F5-8EFC-8341B04C963D}" type="presParOf" srcId="{E6A11172-72EB-4C30-9551-850D0176051D}" destId="{3C71CA2A-5661-4DB2-A761-DC1A5876ABFE}" srcOrd="0" destOrd="0" presId="urn:microsoft.com/office/officeart/2005/8/layout/vList4"/>
    <dgm:cxn modelId="{22B1797D-C770-485E-AEAD-923B5C8440EB}" type="presParOf" srcId="{E6A11172-72EB-4C30-9551-850D0176051D}" destId="{8D6754CD-86F8-4F49-BD46-641499A53F5E}" srcOrd="1" destOrd="0" presId="urn:microsoft.com/office/officeart/2005/8/layout/vList4"/>
    <dgm:cxn modelId="{526E9017-69AC-409F-B2E6-EF9ABB71F13E}" type="presParOf" srcId="{E6A11172-72EB-4C30-9551-850D0176051D}" destId="{9358C1A8-51EA-450D-9DE0-6194586445D5}" srcOrd="2" destOrd="0" presId="urn:microsoft.com/office/officeart/2005/8/layout/vList4"/>
    <dgm:cxn modelId="{77BE429B-DF44-4B83-864A-1C8ECFB53DB2}" type="presParOf" srcId="{110FC6AE-23D0-44CF-8853-4597D6C25A9A}" destId="{DFAFF30A-DAFD-4EA9-9990-C5A06EDB21DE}" srcOrd="3" destOrd="0" presId="urn:microsoft.com/office/officeart/2005/8/layout/vList4"/>
    <dgm:cxn modelId="{2EFC55A2-C858-4D22-B35B-166BA184CF36}" type="presParOf" srcId="{110FC6AE-23D0-44CF-8853-4597D6C25A9A}" destId="{73316165-6B74-4186-B047-EFAC3630EF9C}" srcOrd="4" destOrd="0" presId="urn:microsoft.com/office/officeart/2005/8/layout/vList4"/>
    <dgm:cxn modelId="{F6FF6355-B3B6-4165-93F7-43BDAE6BE99D}" type="presParOf" srcId="{73316165-6B74-4186-B047-EFAC3630EF9C}" destId="{508E2DBA-94BA-462F-B4F3-2D834DBC0902}" srcOrd="0" destOrd="0" presId="urn:microsoft.com/office/officeart/2005/8/layout/vList4"/>
    <dgm:cxn modelId="{CA520B19-B061-4A98-B725-975C898B05AA}" type="presParOf" srcId="{73316165-6B74-4186-B047-EFAC3630EF9C}" destId="{92E5BD64-9A8F-4759-8C71-11749538C2CD}" srcOrd="1" destOrd="0" presId="urn:microsoft.com/office/officeart/2005/8/layout/vList4"/>
    <dgm:cxn modelId="{D738EA3A-EE9A-440E-A9F8-308C382D38C5}" type="presParOf" srcId="{73316165-6B74-4186-B047-EFAC3630EF9C}" destId="{5433FDA4-45E7-4867-99CF-FD88A80384EE}" srcOrd="2" destOrd="0" presId="urn:microsoft.com/office/officeart/2005/8/layout/vList4"/>
    <dgm:cxn modelId="{619B9C18-C8E3-46F8-A24A-DA89B9B20E60}" type="presParOf" srcId="{110FC6AE-23D0-44CF-8853-4597D6C25A9A}" destId="{35C94E41-6AF9-407F-B951-B25DDA6FB5CE}" srcOrd="5" destOrd="0" presId="urn:microsoft.com/office/officeart/2005/8/layout/vList4"/>
    <dgm:cxn modelId="{8ED64487-16C4-4B44-9AAE-98F0DC188AF5}" type="presParOf" srcId="{110FC6AE-23D0-44CF-8853-4597D6C25A9A}" destId="{F96C00DE-B47C-4789-9C6C-33E49F159A6A}" srcOrd="6" destOrd="0" presId="urn:microsoft.com/office/officeart/2005/8/layout/vList4"/>
    <dgm:cxn modelId="{5710FE7A-6957-4050-9CE1-20AE9A74A2BD}" type="presParOf" srcId="{F96C00DE-B47C-4789-9C6C-33E49F159A6A}" destId="{CD63DD26-AD7F-4DCE-9FDC-36FB1AB0F5FF}" srcOrd="0" destOrd="0" presId="urn:microsoft.com/office/officeart/2005/8/layout/vList4"/>
    <dgm:cxn modelId="{CBEDBC76-E387-43D1-9AEB-6F2986C4A071}" type="presParOf" srcId="{F96C00DE-B47C-4789-9C6C-33E49F159A6A}" destId="{15B829BA-0432-4681-BDE5-74DE0ABD1CD3}" srcOrd="1" destOrd="0" presId="urn:microsoft.com/office/officeart/2005/8/layout/vList4"/>
    <dgm:cxn modelId="{2533DEB5-A36F-49F6-A164-C75EF64726DD}" type="presParOf" srcId="{F96C00DE-B47C-4789-9C6C-33E49F159A6A}" destId="{839B9540-1767-40F4-8471-1E50D6C13EF1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B4EB92-62B2-4995-9EC5-5667061333CD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4BC51D7D-13A6-4F8D-A93F-F05521A0968C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bg1">
              <a:lumMod val="65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8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Современное образование </a:t>
          </a:r>
          <a:r>
            <a:rPr lang="ru-RU" sz="18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1 113,6 </a:t>
          </a:r>
          <a:r>
            <a:rPr lang="ru-RU" sz="18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млн.руб. 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767823C0-07E0-4481-BEDF-C2CF05390502}" type="parTrans" cxnId="{CCFA7278-CD4B-4FB3-AFAD-FAED29EB65FE}">
      <dgm:prSet/>
      <dgm:spPr/>
      <dgm:t>
        <a:bodyPr/>
        <a:lstStyle/>
        <a:p>
          <a:endParaRPr lang="ru-RU"/>
        </a:p>
      </dgm:t>
    </dgm:pt>
    <dgm:pt modelId="{C7FF6731-232C-4E45-B129-B4050F1D8D42}" type="sibTrans" cxnId="{CCFA7278-CD4B-4FB3-AFAD-FAED29EB65FE}">
      <dgm:prSet/>
      <dgm:spPr/>
      <dgm:t>
        <a:bodyPr/>
        <a:lstStyle/>
        <a:p>
          <a:endParaRPr lang="ru-RU"/>
        </a:p>
      </dgm:t>
    </dgm:pt>
    <dgm:pt modelId="{BAE6182C-C47D-41C0-9E09-8786C2D38761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bg1">
              <a:lumMod val="65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8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Медико-социальная поддержка </a:t>
          </a:r>
          <a:r>
            <a:rPr lang="ru-RU" sz="18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74,8</a:t>
          </a:r>
          <a:r>
            <a:rPr lang="ru-RU" sz="18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 млн.руб.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5F72DDAE-02C3-4F7F-9CE4-6304A2984895}" type="parTrans" cxnId="{06BFE72F-EF00-4FD6-B958-42BB19DE21B4}">
      <dgm:prSet/>
      <dgm:spPr/>
      <dgm:t>
        <a:bodyPr/>
        <a:lstStyle/>
        <a:p>
          <a:endParaRPr lang="ru-RU"/>
        </a:p>
      </dgm:t>
    </dgm:pt>
    <dgm:pt modelId="{8C9331FE-3D6C-44A3-9B63-5267BF13C0CD}" type="sibTrans" cxnId="{06BFE72F-EF00-4FD6-B958-42BB19DE21B4}">
      <dgm:prSet/>
      <dgm:spPr/>
      <dgm:t>
        <a:bodyPr/>
        <a:lstStyle/>
        <a:p>
          <a:endParaRPr lang="ru-RU"/>
        </a:p>
      </dgm:t>
    </dgm:pt>
    <dgm:pt modelId="{F08E923E-E59A-4677-9DF9-861DAA9365D3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bg1">
              <a:lumMod val="65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8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Городское хозяйство </a:t>
          </a:r>
          <a:r>
            <a:rPr lang="ru-RU" sz="18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280,2 </a:t>
          </a:r>
          <a:r>
            <a:rPr lang="ru-RU" sz="18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млн. руб.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DC59A76D-62C7-47A9-A4CD-4A48FEAF2DE6}" type="parTrans" cxnId="{7423780D-5A32-4709-8374-3EFCC86293D9}">
      <dgm:prSet/>
      <dgm:spPr/>
      <dgm:t>
        <a:bodyPr/>
        <a:lstStyle/>
        <a:p>
          <a:endParaRPr lang="ru-RU"/>
        </a:p>
      </dgm:t>
    </dgm:pt>
    <dgm:pt modelId="{3EC55DF3-6443-408F-B530-023CC0F8331C}" type="sibTrans" cxnId="{7423780D-5A32-4709-8374-3EFCC86293D9}">
      <dgm:prSet/>
      <dgm:spPr/>
      <dgm:t>
        <a:bodyPr/>
        <a:lstStyle/>
        <a:p>
          <a:endParaRPr lang="ru-RU"/>
        </a:p>
      </dgm:t>
    </dgm:pt>
    <dgm:pt modelId="{F428CFDE-AA4F-42A1-80FB-DB6E111815CF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bg1">
              <a:lumMod val="65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8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Культура </a:t>
          </a:r>
          <a:r>
            <a:rPr lang="ru-RU" sz="18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241,5</a:t>
          </a:r>
          <a:r>
            <a:rPr lang="ru-RU" sz="18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 млн.руб.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0F4F5DB5-40F6-4D6C-80F3-44DB591ED30B}" type="parTrans" cxnId="{9817C082-21B4-4DBF-8E4D-6E514CC0BD21}">
      <dgm:prSet/>
      <dgm:spPr/>
      <dgm:t>
        <a:bodyPr/>
        <a:lstStyle/>
        <a:p>
          <a:endParaRPr lang="ru-RU"/>
        </a:p>
      </dgm:t>
    </dgm:pt>
    <dgm:pt modelId="{27A07502-437F-4468-8834-7C102A83A5A2}" type="sibTrans" cxnId="{9817C082-21B4-4DBF-8E4D-6E514CC0BD21}">
      <dgm:prSet/>
      <dgm:spPr/>
      <dgm:t>
        <a:bodyPr/>
        <a:lstStyle/>
        <a:p>
          <a:endParaRPr lang="ru-RU"/>
        </a:p>
      </dgm:t>
    </dgm:pt>
    <dgm:pt modelId="{B8E2A684-B5EC-4A2E-BA1E-9745FFE6CA16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bg1">
              <a:lumMod val="65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8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Физкультура, спорт и молодежь </a:t>
          </a:r>
          <a:r>
            <a:rPr lang="ru-RU" sz="18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60,0</a:t>
          </a:r>
          <a:r>
            <a:rPr lang="ru-RU" sz="18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 млн. руб.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820760B5-D3C9-485D-A2EC-68BB7241A99A}" type="parTrans" cxnId="{A5FF5599-7BE8-4E89-82A8-F0F79FACDDEA}">
      <dgm:prSet/>
      <dgm:spPr/>
      <dgm:t>
        <a:bodyPr/>
        <a:lstStyle/>
        <a:p>
          <a:endParaRPr lang="ru-RU"/>
        </a:p>
      </dgm:t>
    </dgm:pt>
    <dgm:pt modelId="{AE5D4AB2-163E-44F9-B1B1-A9973CCFBB8B}" type="sibTrans" cxnId="{A5FF5599-7BE8-4E89-82A8-F0F79FACDDEA}">
      <dgm:prSet/>
      <dgm:spPr/>
      <dgm:t>
        <a:bodyPr/>
        <a:lstStyle/>
        <a:p>
          <a:endParaRPr lang="ru-RU"/>
        </a:p>
      </dgm:t>
    </dgm:pt>
    <dgm:pt modelId="{DC41DF18-BE85-409E-AC21-E6260C132815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bg1">
              <a:lumMod val="65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8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Жилище </a:t>
          </a:r>
          <a:r>
            <a:rPr lang="ru-RU" sz="1800" b="1" i="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9,9</a:t>
          </a:r>
          <a:r>
            <a:rPr lang="ru-RU" sz="18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 млн.руб.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2F99608F-C756-4170-8865-6EB157ACB317}" type="parTrans" cxnId="{CFED3FA0-8AF4-4242-B27D-6F76903A7B86}">
      <dgm:prSet/>
      <dgm:spPr/>
      <dgm:t>
        <a:bodyPr/>
        <a:lstStyle/>
        <a:p>
          <a:endParaRPr lang="ru-RU"/>
        </a:p>
      </dgm:t>
    </dgm:pt>
    <dgm:pt modelId="{7116EB14-EF76-41D8-8728-95AF2C2B06D5}" type="sibTrans" cxnId="{CFED3FA0-8AF4-4242-B27D-6F76903A7B86}">
      <dgm:prSet/>
      <dgm:spPr/>
      <dgm:t>
        <a:bodyPr/>
        <a:lstStyle/>
        <a:p>
          <a:endParaRPr lang="ru-RU"/>
        </a:p>
      </dgm:t>
    </dgm:pt>
    <dgm:pt modelId="{B4626862-EFB3-4C04-B139-0D8E74EF0966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bg1">
              <a:lumMod val="65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8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Информационное общество </a:t>
          </a:r>
          <a:r>
            <a:rPr lang="ru-RU" sz="1800" b="1" i="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14,0 </a:t>
          </a:r>
          <a:r>
            <a:rPr lang="ru-RU" sz="18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млн.руб.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A60B1A62-A372-4872-BCAC-B7111CB34540}" type="parTrans" cxnId="{CF9A96CB-ADA3-460A-AEF1-CB8BC645771E}">
      <dgm:prSet/>
      <dgm:spPr/>
      <dgm:t>
        <a:bodyPr/>
        <a:lstStyle/>
        <a:p>
          <a:endParaRPr lang="ru-RU"/>
        </a:p>
      </dgm:t>
    </dgm:pt>
    <dgm:pt modelId="{5B49F5AD-F0A4-441A-A2EE-DFA08C8CFF87}" type="sibTrans" cxnId="{CF9A96CB-ADA3-460A-AEF1-CB8BC645771E}">
      <dgm:prSet/>
      <dgm:spPr/>
      <dgm:t>
        <a:bodyPr/>
        <a:lstStyle/>
        <a:p>
          <a:endParaRPr lang="ru-RU"/>
        </a:p>
      </dgm:t>
    </dgm:pt>
    <dgm:pt modelId="{97C8B6A4-2C87-464B-99B8-1C340EBC95EB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bg1">
              <a:lumMod val="65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5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Управление муниципальным имуществом </a:t>
          </a:r>
          <a:r>
            <a:rPr lang="ru-RU" sz="15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17,5</a:t>
          </a:r>
          <a:r>
            <a:rPr lang="ru-RU" sz="15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 млн.руб. 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81D77948-3DE0-417B-B859-9E7BCCA8D413}" type="parTrans" cxnId="{67B0CB0D-D856-47EF-A344-9C5E8EEC19E0}">
      <dgm:prSet/>
      <dgm:spPr/>
      <dgm:t>
        <a:bodyPr/>
        <a:lstStyle/>
        <a:p>
          <a:endParaRPr lang="ru-RU"/>
        </a:p>
      </dgm:t>
    </dgm:pt>
    <dgm:pt modelId="{2F1DB85B-510E-43AA-904C-76138B723EFE}" type="sibTrans" cxnId="{67B0CB0D-D856-47EF-A344-9C5E8EEC19E0}">
      <dgm:prSet/>
      <dgm:spPr/>
      <dgm:t>
        <a:bodyPr/>
        <a:lstStyle/>
        <a:p>
          <a:endParaRPr lang="ru-RU"/>
        </a:p>
      </dgm:t>
    </dgm:pt>
    <dgm:pt modelId="{82B458B9-DB06-4BB6-BA09-57E46E339DA1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bg1">
              <a:lumMod val="65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8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Безопасность </a:t>
          </a:r>
          <a:r>
            <a:rPr lang="ru-RU" sz="18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5,4</a:t>
          </a:r>
          <a:r>
            <a:rPr lang="ru-RU" sz="18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 млн. руб.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D3A52D88-9DA9-44CF-8087-0C040A618ECB}" type="parTrans" cxnId="{F76E6DED-FE3F-466A-B7AF-A83852FE766D}">
      <dgm:prSet/>
      <dgm:spPr/>
      <dgm:t>
        <a:bodyPr/>
        <a:lstStyle/>
        <a:p>
          <a:endParaRPr lang="ru-RU"/>
        </a:p>
      </dgm:t>
    </dgm:pt>
    <dgm:pt modelId="{BB8EDEAE-8B24-4DE6-B16A-CDC6D67F2661}" type="sibTrans" cxnId="{F76E6DED-FE3F-466A-B7AF-A83852FE766D}">
      <dgm:prSet/>
      <dgm:spPr/>
      <dgm:t>
        <a:bodyPr/>
        <a:lstStyle/>
        <a:p>
          <a:endParaRPr lang="ru-RU"/>
        </a:p>
      </dgm:t>
    </dgm:pt>
    <dgm:pt modelId="{4395A860-275B-44AF-A3D2-B7A1E5A3C001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bg1">
              <a:lumMod val="65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6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Стимулирование экономической активности </a:t>
          </a:r>
          <a:r>
            <a:rPr lang="ru-RU" sz="16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2,4 </a:t>
          </a:r>
          <a:r>
            <a:rPr lang="ru-RU" sz="16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млн.руб</a:t>
          </a:r>
          <a:r>
            <a:rPr lang="ru-RU" sz="18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.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28C7B490-7D79-4287-8911-802A60562AA1}" type="parTrans" cxnId="{C99EFEFC-4199-4B52-BEE9-98A620D93ED2}">
      <dgm:prSet/>
      <dgm:spPr/>
      <dgm:t>
        <a:bodyPr/>
        <a:lstStyle/>
        <a:p>
          <a:endParaRPr lang="ru-RU"/>
        </a:p>
      </dgm:t>
    </dgm:pt>
    <dgm:pt modelId="{0787F4BE-4944-4C47-99A2-5B1F434C73C2}" type="sibTrans" cxnId="{C99EFEFC-4199-4B52-BEE9-98A620D93ED2}">
      <dgm:prSet/>
      <dgm:spPr/>
      <dgm:t>
        <a:bodyPr/>
        <a:lstStyle/>
        <a:p>
          <a:endParaRPr lang="ru-RU"/>
        </a:p>
      </dgm:t>
    </dgm:pt>
    <dgm:pt modelId="{75089097-7EAB-4F60-84EF-4AB6A18324C2}" type="pres">
      <dgm:prSet presAssocID="{A2B4EB92-62B2-4995-9EC5-5667061333CD}" presName="compositeShape" presStyleCnt="0">
        <dgm:presLayoutVars>
          <dgm:dir/>
          <dgm:resizeHandles/>
        </dgm:presLayoutVars>
      </dgm:prSet>
      <dgm:spPr/>
    </dgm:pt>
    <dgm:pt modelId="{7CF9CE7A-1C4E-47B7-B46F-21C6253D6AF6}" type="pres">
      <dgm:prSet presAssocID="{A2B4EB92-62B2-4995-9EC5-5667061333CD}" presName="pyramid" presStyleLbl="node1" presStyleIdx="0" presStyleCnt="1" custScaleX="166662" custLinFactNeighborX="1745" custLinFactNeighborY="-700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bg1">
              <a:lumMod val="65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F0F7FD6A-8C72-43A7-8BDA-5A1100BBE073}" type="pres">
      <dgm:prSet presAssocID="{A2B4EB92-62B2-4995-9EC5-5667061333CD}" presName="theList" presStyleCnt="0"/>
      <dgm:spPr/>
    </dgm:pt>
    <dgm:pt modelId="{951543F5-03FE-4695-8495-C8654CB270FB}" type="pres">
      <dgm:prSet presAssocID="{4BC51D7D-13A6-4F8D-A93F-F05521A0968C}" presName="aNode" presStyleLbl="fgAcc1" presStyleIdx="0" presStyleCnt="10" custScaleX="179076" custLinFactY="148932" custLinFactNeighborX="-5068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48F85D-894C-4CF3-8AD0-90332282D7BA}" type="pres">
      <dgm:prSet presAssocID="{4BC51D7D-13A6-4F8D-A93F-F05521A0968C}" presName="aSpace" presStyleCnt="0"/>
      <dgm:spPr/>
    </dgm:pt>
    <dgm:pt modelId="{6085EE94-AB6F-4B03-843C-442D51E47E8A}" type="pres">
      <dgm:prSet presAssocID="{BAE6182C-C47D-41C0-9E09-8786C2D38761}" presName="aNode" presStyleLbl="fgAcc1" presStyleIdx="1" presStyleCnt="10" custScaleX="179076" custLinFactY="328299" custLinFactNeighborX="-5377" custLinFactNeighborY="4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A30D1A-82AD-43F0-BABC-05D2F892F1DF}" type="pres">
      <dgm:prSet presAssocID="{BAE6182C-C47D-41C0-9E09-8786C2D38761}" presName="aSpace" presStyleCnt="0"/>
      <dgm:spPr/>
    </dgm:pt>
    <dgm:pt modelId="{0AE3D271-3CA9-4708-AA20-EDF81E58186F}" type="pres">
      <dgm:prSet presAssocID="{F08E923E-E59A-4677-9DF9-861DAA9365D3}" presName="aNode" presStyleLbl="fgAcc1" presStyleIdx="2" presStyleCnt="10" custScaleX="179076" custLinFactY="35767" custLinFactNeighborX="-537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1EA328-2826-41D1-8386-266E9B5F94A3}" type="pres">
      <dgm:prSet presAssocID="{F08E923E-E59A-4677-9DF9-861DAA9365D3}" presName="aSpace" presStyleCnt="0"/>
      <dgm:spPr/>
    </dgm:pt>
    <dgm:pt modelId="{321C0014-C965-4897-AD1F-955BBFF05938}" type="pres">
      <dgm:prSet presAssocID="{F428CFDE-AA4F-42A1-80FB-DB6E111815CF}" presName="aNode" presStyleLbl="fgAcc1" presStyleIdx="3" presStyleCnt="10" custScaleX="179076" custLinFactY="26309" custLinFactNeighborX="-537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E4F1C1-CBAA-4206-8F7C-1F6A9AF61F04}" type="pres">
      <dgm:prSet presAssocID="{F428CFDE-AA4F-42A1-80FB-DB6E111815CF}" presName="aSpace" presStyleCnt="0"/>
      <dgm:spPr/>
    </dgm:pt>
    <dgm:pt modelId="{E4B3867E-01AF-48F9-87AD-4079D2BF64A1}" type="pres">
      <dgm:prSet presAssocID="{B8E2A684-B5EC-4A2E-BA1E-9745FFE6CA16}" presName="aNode" presStyleLbl="fgAcc1" presStyleIdx="4" presStyleCnt="10" custScaleX="179076" custLinFactY="118840" custLinFactNeighborX="-5377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E08ACB-06CF-4FA2-BD8C-12F78CFF91F0}" type="pres">
      <dgm:prSet presAssocID="{B8E2A684-B5EC-4A2E-BA1E-9745FFE6CA16}" presName="aSpace" presStyleCnt="0"/>
      <dgm:spPr/>
    </dgm:pt>
    <dgm:pt modelId="{F67F543E-FFA1-4C40-8FB7-B6A17A57AC4B}" type="pres">
      <dgm:prSet presAssocID="{DC41DF18-BE85-409E-AC21-E6260C132815}" presName="aNode" presStyleLbl="fgAcc1" presStyleIdx="5" presStyleCnt="10" custScaleX="179076" custLinFactY="300000" custLinFactNeighborX="-5377" custLinFactNeighborY="3237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3AAC8D-35D9-444E-99FF-87E50FBBF4A9}" type="pres">
      <dgm:prSet presAssocID="{DC41DF18-BE85-409E-AC21-E6260C132815}" presName="aSpace" presStyleCnt="0"/>
      <dgm:spPr/>
    </dgm:pt>
    <dgm:pt modelId="{539ADD69-3EF4-4DAD-BF52-A99E8D852682}" type="pres">
      <dgm:prSet presAssocID="{B4626862-EFB3-4C04-B139-0D8E74EF0966}" presName="aNode" presStyleLbl="fgAcc1" presStyleIdx="6" presStyleCnt="10" custScaleX="179076" custLinFactY="111490" custLinFactNeighborX="-5068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1C6F94-106B-4EA7-BC4A-889C8BA86876}" type="pres">
      <dgm:prSet presAssocID="{B4626862-EFB3-4C04-B139-0D8E74EF0966}" presName="aSpace" presStyleCnt="0"/>
      <dgm:spPr/>
    </dgm:pt>
    <dgm:pt modelId="{C500D9BC-D0A2-4436-AAFC-BDAEDFC70443}" type="pres">
      <dgm:prSet presAssocID="{97C8B6A4-2C87-464B-99B8-1C340EBC95EB}" presName="aNode" presStyleLbl="fgAcc1" presStyleIdx="7" presStyleCnt="10" custScaleX="179076" custLinFactY="-78119" custLinFactNeighborX="-537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029406-379E-4F86-9F6F-73092871AFA2}" type="pres">
      <dgm:prSet presAssocID="{97C8B6A4-2C87-464B-99B8-1C340EBC95EB}" presName="aSpace" presStyleCnt="0"/>
      <dgm:spPr/>
    </dgm:pt>
    <dgm:pt modelId="{690D9C0E-75D9-4288-9142-98AEDD80C1F4}" type="pres">
      <dgm:prSet presAssocID="{82B458B9-DB06-4BB6-BA09-57E46E339DA1}" presName="aNode" presStyleLbl="fgAcc1" presStyleIdx="8" presStyleCnt="10" custScaleX="179076" custLinFactY="93505" custLinFactNeighborX="-537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9FC39F-A3C5-4B81-A69F-4A66E3A175F5}" type="pres">
      <dgm:prSet presAssocID="{82B458B9-DB06-4BB6-BA09-57E46E339DA1}" presName="aSpace" presStyleCnt="0"/>
      <dgm:spPr/>
    </dgm:pt>
    <dgm:pt modelId="{D55CBBA7-7ACC-4C4D-B61B-A91FA6B267D2}" type="pres">
      <dgm:prSet presAssocID="{4395A860-275B-44AF-A3D2-B7A1E5A3C001}" presName="aNode" presStyleLbl="fgAcc1" presStyleIdx="9" presStyleCnt="10" custScaleX="179076" custLinFactY="84046" custLinFactNeighborX="-537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9EB371-82C1-4D81-BA86-BAFF0A77AFB4}" type="pres">
      <dgm:prSet presAssocID="{4395A860-275B-44AF-A3D2-B7A1E5A3C001}" presName="aSpace" presStyleCnt="0"/>
      <dgm:spPr/>
    </dgm:pt>
  </dgm:ptLst>
  <dgm:cxnLst>
    <dgm:cxn modelId="{7423780D-5A32-4709-8374-3EFCC86293D9}" srcId="{A2B4EB92-62B2-4995-9EC5-5667061333CD}" destId="{F08E923E-E59A-4677-9DF9-861DAA9365D3}" srcOrd="2" destOrd="0" parTransId="{DC59A76D-62C7-47A9-A4CD-4A48FEAF2DE6}" sibTransId="{3EC55DF3-6443-408F-B530-023CC0F8331C}"/>
    <dgm:cxn modelId="{8ABF4694-1A2A-4424-90BD-C95680D8B019}" type="presOf" srcId="{DC41DF18-BE85-409E-AC21-E6260C132815}" destId="{F67F543E-FFA1-4C40-8FB7-B6A17A57AC4B}" srcOrd="0" destOrd="0" presId="urn:microsoft.com/office/officeart/2005/8/layout/pyramid2"/>
    <dgm:cxn modelId="{A5FF5599-7BE8-4E89-82A8-F0F79FACDDEA}" srcId="{A2B4EB92-62B2-4995-9EC5-5667061333CD}" destId="{B8E2A684-B5EC-4A2E-BA1E-9745FFE6CA16}" srcOrd="4" destOrd="0" parTransId="{820760B5-D3C9-485D-A2EC-68BB7241A99A}" sibTransId="{AE5D4AB2-163E-44F9-B1B1-A9973CCFBB8B}"/>
    <dgm:cxn modelId="{E8A9AA7C-A5A3-44BB-A6CC-3A6952DD5912}" type="presOf" srcId="{A2B4EB92-62B2-4995-9EC5-5667061333CD}" destId="{75089097-7EAB-4F60-84EF-4AB6A18324C2}" srcOrd="0" destOrd="0" presId="urn:microsoft.com/office/officeart/2005/8/layout/pyramid2"/>
    <dgm:cxn modelId="{A7962770-30F4-4071-BB90-51A2844773F2}" type="presOf" srcId="{82B458B9-DB06-4BB6-BA09-57E46E339DA1}" destId="{690D9C0E-75D9-4288-9142-98AEDD80C1F4}" srcOrd="0" destOrd="0" presId="urn:microsoft.com/office/officeart/2005/8/layout/pyramid2"/>
    <dgm:cxn modelId="{CF9A96CB-ADA3-460A-AEF1-CB8BC645771E}" srcId="{A2B4EB92-62B2-4995-9EC5-5667061333CD}" destId="{B4626862-EFB3-4C04-B139-0D8E74EF0966}" srcOrd="6" destOrd="0" parTransId="{A60B1A62-A372-4872-BCAC-B7111CB34540}" sibTransId="{5B49F5AD-F0A4-441A-A2EE-DFA08C8CFF87}"/>
    <dgm:cxn modelId="{DCCA96C6-DD4E-4565-AC12-05A2AABC332E}" type="presOf" srcId="{F08E923E-E59A-4677-9DF9-861DAA9365D3}" destId="{0AE3D271-3CA9-4708-AA20-EDF81E58186F}" srcOrd="0" destOrd="0" presId="urn:microsoft.com/office/officeart/2005/8/layout/pyramid2"/>
    <dgm:cxn modelId="{2D5BAA74-943F-40D1-93ED-C3CD46A8901B}" type="presOf" srcId="{4BC51D7D-13A6-4F8D-A93F-F05521A0968C}" destId="{951543F5-03FE-4695-8495-C8654CB270FB}" srcOrd="0" destOrd="0" presId="urn:microsoft.com/office/officeart/2005/8/layout/pyramid2"/>
    <dgm:cxn modelId="{F76E6DED-FE3F-466A-B7AF-A83852FE766D}" srcId="{A2B4EB92-62B2-4995-9EC5-5667061333CD}" destId="{82B458B9-DB06-4BB6-BA09-57E46E339DA1}" srcOrd="8" destOrd="0" parTransId="{D3A52D88-9DA9-44CF-8087-0C040A618ECB}" sibTransId="{BB8EDEAE-8B24-4DE6-B16A-CDC6D67F2661}"/>
    <dgm:cxn modelId="{67B0CB0D-D856-47EF-A344-9C5E8EEC19E0}" srcId="{A2B4EB92-62B2-4995-9EC5-5667061333CD}" destId="{97C8B6A4-2C87-464B-99B8-1C340EBC95EB}" srcOrd="7" destOrd="0" parTransId="{81D77948-3DE0-417B-B859-9E7BCCA8D413}" sibTransId="{2F1DB85B-510E-43AA-904C-76138B723EFE}"/>
    <dgm:cxn modelId="{46D37DEA-C37C-4D45-BE2A-08330704FE89}" type="presOf" srcId="{B8E2A684-B5EC-4A2E-BA1E-9745FFE6CA16}" destId="{E4B3867E-01AF-48F9-87AD-4079D2BF64A1}" srcOrd="0" destOrd="0" presId="urn:microsoft.com/office/officeart/2005/8/layout/pyramid2"/>
    <dgm:cxn modelId="{9817C082-21B4-4DBF-8E4D-6E514CC0BD21}" srcId="{A2B4EB92-62B2-4995-9EC5-5667061333CD}" destId="{F428CFDE-AA4F-42A1-80FB-DB6E111815CF}" srcOrd="3" destOrd="0" parTransId="{0F4F5DB5-40F6-4D6C-80F3-44DB591ED30B}" sibTransId="{27A07502-437F-4468-8834-7C102A83A5A2}"/>
    <dgm:cxn modelId="{8C6735B9-95B0-47B3-BB44-4A3FFFB29086}" type="presOf" srcId="{BAE6182C-C47D-41C0-9E09-8786C2D38761}" destId="{6085EE94-AB6F-4B03-843C-442D51E47E8A}" srcOrd="0" destOrd="0" presId="urn:microsoft.com/office/officeart/2005/8/layout/pyramid2"/>
    <dgm:cxn modelId="{06BFE72F-EF00-4FD6-B958-42BB19DE21B4}" srcId="{A2B4EB92-62B2-4995-9EC5-5667061333CD}" destId="{BAE6182C-C47D-41C0-9E09-8786C2D38761}" srcOrd="1" destOrd="0" parTransId="{5F72DDAE-02C3-4F7F-9CE4-6304A2984895}" sibTransId="{8C9331FE-3D6C-44A3-9B63-5267BF13C0CD}"/>
    <dgm:cxn modelId="{CCFA7278-CD4B-4FB3-AFAD-FAED29EB65FE}" srcId="{A2B4EB92-62B2-4995-9EC5-5667061333CD}" destId="{4BC51D7D-13A6-4F8D-A93F-F05521A0968C}" srcOrd="0" destOrd="0" parTransId="{767823C0-07E0-4481-BEDF-C2CF05390502}" sibTransId="{C7FF6731-232C-4E45-B129-B4050F1D8D42}"/>
    <dgm:cxn modelId="{CFED3FA0-8AF4-4242-B27D-6F76903A7B86}" srcId="{A2B4EB92-62B2-4995-9EC5-5667061333CD}" destId="{DC41DF18-BE85-409E-AC21-E6260C132815}" srcOrd="5" destOrd="0" parTransId="{2F99608F-C756-4170-8865-6EB157ACB317}" sibTransId="{7116EB14-EF76-41D8-8728-95AF2C2B06D5}"/>
    <dgm:cxn modelId="{E9154827-D92E-4AB7-A32B-4344D4C36820}" type="presOf" srcId="{97C8B6A4-2C87-464B-99B8-1C340EBC95EB}" destId="{C500D9BC-D0A2-4436-AAFC-BDAEDFC70443}" srcOrd="0" destOrd="0" presId="urn:microsoft.com/office/officeart/2005/8/layout/pyramid2"/>
    <dgm:cxn modelId="{C99EFEFC-4199-4B52-BEE9-98A620D93ED2}" srcId="{A2B4EB92-62B2-4995-9EC5-5667061333CD}" destId="{4395A860-275B-44AF-A3D2-B7A1E5A3C001}" srcOrd="9" destOrd="0" parTransId="{28C7B490-7D79-4287-8911-802A60562AA1}" sibTransId="{0787F4BE-4944-4C47-99A2-5B1F434C73C2}"/>
    <dgm:cxn modelId="{2356955F-E683-47C8-9631-31B5B3468E58}" type="presOf" srcId="{4395A860-275B-44AF-A3D2-B7A1E5A3C001}" destId="{D55CBBA7-7ACC-4C4D-B61B-A91FA6B267D2}" srcOrd="0" destOrd="0" presId="urn:microsoft.com/office/officeart/2005/8/layout/pyramid2"/>
    <dgm:cxn modelId="{559C02FA-39DF-4DE8-A7F6-8394D83E5F24}" type="presOf" srcId="{F428CFDE-AA4F-42A1-80FB-DB6E111815CF}" destId="{321C0014-C965-4897-AD1F-955BBFF05938}" srcOrd="0" destOrd="0" presId="urn:microsoft.com/office/officeart/2005/8/layout/pyramid2"/>
    <dgm:cxn modelId="{D88AD366-B571-4734-AF74-ED241254F3FB}" type="presOf" srcId="{B4626862-EFB3-4C04-B139-0D8E74EF0966}" destId="{539ADD69-3EF4-4DAD-BF52-A99E8D852682}" srcOrd="0" destOrd="0" presId="urn:microsoft.com/office/officeart/2005/8/layout/pyramid2"/>
    <dgm:cxn modelId="{AC4D9152-9F27-42DA-8F82-598D173EB4AC}" type="presParOf" srcId="{75089097-7EAB-4F60-84EF-4AB6A18324C2}" destId="{7CF9CE7A-1C4E-47B7-B46F-21C6253D6AF6}" srcOrd="0" destOrd="0" presId="urn:microsoft.com/office/officeart/2005/8/layout/pyramid2"/>
    <dgm:cxn modelId="{3B95E220-DF94-4E40-9EC0-6A631F8D623F}" type="presParOf" srcId="{75089097-7EAB-4F60-84EF-4AB6A18324C2}" destId="{F0F7FD6A-8C72-43A7-8BDA-5A1100BBE073}" srcOrd="1" destOrd="0" presId="urn:microsoft.com/office/officeart/2005/8/layout/pyramid2"/>
    <dgm:cxn modelId="{9A755273-E0A0-40C8-AA95-5BB5823AF0D1}" type="presParOf" srcId="{F0F7FD6A-8C72-43A7-8BDA-5A1100BBE073}" destId="{951543F5-03FE-4695-8495-C8654CB270FB}" srcOrd="0" destOrd="0" presId="urn:microsoft.com/office/officeart/2005/8/layout/pyramid2"/>
    <dgm:cxn modelId="{BE857697-6373-4BBA-A78C-595D7C44CC62}" type="presParOf" srcId="{F0F7FD6A-8C72-43A7-8BDA-5A1100BBE073}" destId="{B448F85D-894C-4CF3-8AD0-90332282D7BA}" srcOrd="1" destOrd="0" presId="urn:microsoft.com/office/officeart/2005/8/layout/pyramid2"/>
    <dgm:cxn modelId="{4D34EC65-0F17-4B51-B2B1-6216F4609B25}" type="presParOf" srcId="{F0F7FD6A-8C72-43A7-8BDA-5A1100BBE073}" destId="{6085EE94-AB6F-4B03-843C-442D51E47E8A}" srcOrd="2" destOrd="0" presId="urn:microsoft.com/office/officeart/2005/8/layout/pyramid2"/>
    <dgm:cxn modelId="{027E5347-A667-4644-8E0E-614F1CDBBA79}" type="presParOf" srcId="{F0F7FD6A-8C72-43A7-8BDA-5A1100BBE073}" destId="{68A30D1A-82AD-43F0-BABC-05D2F892F1DF}" srcOrd="3" destOrd="0" presId="urn:microsoft.com/office/officeart/2005/8/layout/pyramid2"/>
    <dgm:cxn modelId="{F84586C9-0922-4408-87B0-DCCCEEECE6C6}" type="presParOf" srcId="{F0F7FD6A-8C72-43A7-8BDA-5A1100BBE073}" destId="{0AE3D271-3CA9-4708-AA20-EDF81E58186F}" srcOrd="4" destOrd="0" presId="urn:microsoft.com/office/officeart/2005/8/layout/pyramid2"/>
    <dgm:cxn modelId="{E9DCECC0-E465-49FC-AF86-67A7CF118653}" type="presParOf" srcId="{F0F7FD6A-8C72-43A7-8BDA-5A1100BBE073}" destId="{491EA328-2826-41D1-8386-266E9B5F94A3}" srcOrd="5" destOrd="0" presId="urn:microsoft.com/office/officeart/2005/8/layout/pyramid2"/>
    <dgm:cxn modelId="{5624A5E1-4C48-4716-B692-742F29C485BF}" type="presParOf" srcId="{F0F7FD6A-8C72-43A7-8BDA-5A1100BBE073}" destId="{321C0014-C965-4897-AD1F-955BBFF05938}" srcOrd="6" destOrd="0" presId="urn:microsoft.com/office/officeart/2005/8/layout/pyramid2"/>
    <dgm:cxn modelId="{AEE93DC2-2710-492E-BBC0-9D83CAAD6355}" type="presParOf" srcId="{F0F7FD6A-8C72-43A7-8BDA-5A1100BBE073}" destId="{DDE4F1C1-CBAA-4206-8F7C-1F6A9AF61F04}" srcOrd="7" destOrd="0" presId="urn:microsoft.com/office/officeart/2005/8/layout/pyramid2"/>
    <dgm:cxn modelId="{9E3A056D-473B-4CB5-9A97-EBA7E718D407}" type="presParOf" srcId="{F0F7FD6A-8C72-43A7-8BDA-5A1100BBE073}" destId="{E4B3867E-01AF-48F9-87AD-4079D2BF64A1}" srcOrd="8" destOrd="0" presId="urn:microsoft.com/office/officeart/2005/8/layout/pyramid2"/>
    <dgm:cxn modelId="{AB1EDD4F-D873-45B0-9A95-E59B3A715D98}" type="presParOf" srcId="{F0F7FD6A-8C72-43A7-8BDA-5A1100BBE073}" destId="{91E08ACB-06CF-4FA2-BD8C-12F78CFF91F0}" srcOrd="9" destOrd="0" presId="urn:microsoft.com/office/officeart/2005/8/layout/pyramid2"/>
    <dgm:cxn modelId="{CF69CD1E-BBF7-4875-80AB-9ACD46307ED7}" type="presParOf" srcId="{F0F7FD6A-8C72-43A7-8BDA-5A1100BBE073}" destId="{F67F543E-FFA1-4C40-8FB7-B6A17A57AC4B}" srcOrd="10" destOrd="0" presId="urn:microsoft.com/office/officeart/2005/8/layout/pyramid2"/>
    <dgm:cxn modelId="{81E7FA98-985B-40B3-809C-5C4888DD4C75}" type="presParOf" srcId="{F0F7FD6A-8C72-43A7-8BDA-5A1100BBE073}" destId="{213AAC8D-35D9-444E-99FF-87E50FBBF4A9}" srcOrd="11" destOrd="0" presId="urn:microsoft.com/office/officeart/2005/8/layout/pyramid2"/>
    <dgm:cxn modelId="{D25106E9-DB8F-4120-8067-0285B2D45414}" type="presParOf" srcId="{F0F7FD6A-8C72-43A7-8BDA-5A1100BBE073}" destId="{539ADD69-3EF4-4DAD-BF52-A99E8D852682}" srcOrd="12" destOrd="0" presId="urn:microsoft.com/office/officeart/2005/8/layout/pyramid2"/>
    <dgm:cxn modelId="{FADEF7C3-E3C0-44BD-842E-3CE53B0412E3}" type="presParOf" srcId="{F0F7FD6A-8C72-43A7-8BDA-5A1100BBE073}" destId="{671C6F94-106B-4EA7-BC4A-889C8BA86876}" srcOrd="13" destOrd="0" presId="urn:microsoft.com/office/officeart/2005/8/layout/pyramid2"/>
    <dgm:cxn modelId="{6728B155-1F4C-4E54-AB25-2B7ADBEFE1D8}" type="presParOf" srcId="{F0F7FD6A-8C72-43A7-8BDA-5A1100BBE073}" destId="{C500D9BC-D0A2-4436-AAFC-BDAEDFC70443}" srcOrd="14" destOrd="0" presId="urn:microsoft.com/office/officeart/2005/8/layout/pyramid2"/>
    <dgm:cxn modelId="{B6C8F79D-39CE-4423-B711-81CCDE7AC5DB}" type="presParOf" srcId="{F0F7FD6A-8C72-43A7-8BDA-5A1100BBE073}" destId="{20029406-379E-4F86-9F6F-73092871AFA2}" srcOrd="15" destOrd="0" presId="urn:microsoft.com/office/officeart/2005/8/layout/pyramid2"/>
    <dgm:cxn modelId="{AB4B41B2-3B3F-4538-92E3-5EFFB2B9DF4D}" type="presParOf" srcId="{F0F7FD6A-8C72-43A7-8BDA-5A1100BBE073}" destId="{690D9C0E-75D9-4288-9142-98AEDD80C1F4}" srcOrd="16" destOrd="0" presId="urn:microsoft.com/office/officeart/2005/8/layout/pyramid2"/>
    <dgm:cxn modelId="{C415ACAE-E99E-4C28-8355-2102DAD2F8AB}" type="presParOf" srcId="{F0F7FD6A-8C72-43A7-8BDA-5A1100BBE073}" destId="{4C9FC39F-A3C5-4B81-A69F-4A66E3A175F5}" srcOrd="17" destOrd="0" presId="urn:microsoft.com/office/officeart/2005/8/layout/pyramid2"/>
    <dgm:cxn modelId="{4A5BF3C7-DCA1-4B84-9CFB-F590CDB2EE43}" type="presParOf" srcId="{F0F7FD6A-8C72-43A7-8BDA-5A1100BBE073}" destId="{D55CBBA7-7ACC-4C4D-B61B-A91FA6B267D2}" srcOrd="18" destOrd="0" presId="urn:microsoft.com/office/officeart/2005/8/layout/pyramid2"/>
    <dgm:cxn modelId="{F7853E53-5D57-4937-9B0D-24B5BFC0A0FA}" type="presParOf" srcId="{F0F7FD6A-8C72-43A7-8BDA-5A1100BBE073}" destId="{319EB371-82C1-4D81-BA86-BAFF0A77AFB4}" srcOrd="19" destOrd="0" presId="urn:microsoft.com/office/officeart/2005/8/layout/pyramid2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A2BB03-20CA-417C-A5BB-F43859687C9F}" type="doc">
      <dgm:prSet loTypeId="urn:microsoft.com/office/officeart/2005/8/layout/vList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ACBC08-3C16-47A9-891B-4C3E2B115F21}">
      <dgm:prSet phldrT="[Текст]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</dgm:spPr>
      <dgm:t>
        <a:bodyPr/>
        <a:lstStyle/>
        <a:p>
          <a:pPr algn="l"/>
          <a:r>
            <a:rPr lang="ru-RU" dirty="0" smtClean="0">
              <a:latin typeface="Times New Roman" pitchFamily="18" charset="0"/>
              <a:cs typeface="Times New Roman" pitchFamily="18" charset="0"/>
            </a:rPr>
            <a:t>Фонд оплаты труда работников сферы образования</a:t>
          </a:r>
          <a:endParaRPr lang="ru-RU" dirty="0"/>
        </a:p>
      </dgm:t>
    </dgm:pt>
    <dgm:pt modelId="{1CB1B50B-1AE0-420D-8ECF-5195CBD5565B}" type="parTrans" cxnId="{5FF3342F-51D3-4C2B-838B-C73D04228ECE}">
      <dgm:prSet/>
      <dgm:spPr/>
      <dgm:t>
        <a:bodyPr/>
        <a:lstStyle/>
        <a:p>
          <a:pPr algn="ctr"/>
          <a:endParaRPr lang="ru-RU"/>
        </a:p>
      </dgm:t>
    </dgm:pt>
    <dgm:pt modelId="{C7833353-E61D-4DDD-A17B-D521B3484E95}" type="sibTrans" cxnId="{5FF3342F-51D3-4C2B-838B-C73D04228ECE}">
      <dgm:prSet/>
      <dgm:spPr/>
      <dgm:t>
        <a:bodyPr/>
        <a:lstStyle/>
        <a:p>
          <a:pPr algn="ctr"/>
          <a:endParaRPr lang="ru-RU"/>
        </a:p>
      </dgm:t>
    </dgm:pt>
    <dgm:pt modelId="{BC3348DD-F2C0-4D38-A7DB-0766CBCD8A4A}">
      <dgm:prSet phldrT="[Текст]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</dgm:spPr>
      <dgm:t>
        <a:bodyPr/>
        <a:lstStyle/>
        <a:p>
          <a:pPr algn="l"/>
          <a:r>
            <a:rPr lang="ru-RU" dirty="0" smtClean="0">
              <a:latin typeface="Times New Roman" pitchFamily="18" charset="0"/>
              <a:cs typeface="Times New Roman" pitchFamily="18" charset="0"/>
            </a:rPr>
            <a:t>Прочие расходы в рамках муниципальных заданий</a:t>
          </a:r>
          <a:endParaRPr lang="ru-RU" dirty="0"/>
        </a:p>
      </dgm:t>
    </dgm:pt>
    <dgm:pt modelId="{88FEF69B-CC20-44DB-8BB1-0CD6FC5748FA}" type="parTrans" cxnId="{C62357FF-F178-41BB-9212-7B37A9BBAE5F}">
      <dgm:prSet/>
      <dgm:spPr/>
      <dgm:t>
        <a:bodyPr/>
        <a:lstStyle/>
        <a:p>
          <a:pPr algn="ctr"/>
          <a:endParaRPr lang="ru-RU"/>
        </a:p>
      </dgm:t>
    </dgm:pt>
    <dgm:pt modelId="{138B7AD3-0F94-4CC6-857B-4B44FF3D9A0B}" type="sibTrans" cxnId="{C62357FF-F178-41BB-9212-7B37A9BBAE5F}">
      <dgm:prSet/>
      <dgm:spPr/>
      <dgm:t>
        <a:bodyPr/>
        <a:lstStyle/>
        <a:p>
          <a:pPr algn="ctr"/>
          <a:endParaRPr lang="ru-RU"/>
        </a:p>
      </dgm:t>
    </dgm:pt>
    <dgm:pt modelId="{BDCD1101-0AC2-4130-A6B1-5ACAB8BC4899}">
      <dgm:prSet phldrT="[Текст]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</dgm:spPr>
      <dgm:t>
        <a:bodyPr/>
        <a:lstStyle/>
        <a:p>
          <a:pPr algn="l"/>
          <a:r>
            <a:rPr lang="ru-RU" dirty="0" smtClean="0">
              <a:latin typeface="Times New Roman" pitchFamily="18" charset="0"/>
              <a:cs typeface="Times New Roman" pitchFamily="18" charset="0"/>
            </a:rPr>
            <a:t>Ремонты учреждений сферы образования  </a:t>
          </a:r>
          <a:endParaRPr lang="ru-RU" dirty="0"/>
        </a:p>
      </dgm:t>
    </dgm:pt>
    <dgm:pt modelId="{E01A2342-3DE7-4BF6-A487-C16EA1A4B6FC}" type="parTrans" cxnId="{65723EA1-B162-42F5-93C3-39A99A8928AA}">
      <dgm:prSet/>
      <dgm:spPr/>
      <dgm:t>
        <a:bodyPr/>
        <a:lstStyle/>
        <a:p>
          <a:pPr algn="ctr"/>
          <a:endParaRPr lang="ru-RU"/>
        </a:p>
      </dgm:t>
    </dgm:pt>
    <dgm:pt modelId="{9774D07D-0E72-43AA-9901-D7814F899A49}" type="sibTrans" cxnId="{65723EA1-B162-42F5-93C3-39A99A8928AA}">
      <dgm:prSet/>
      <dgm:spPr/>
      <dgm:t>
        <a:bodyPr/>
        <a:lstStyle/>
        <a:p>
          <a:pPr algn="ctr"/>
          <a:endParaRPr lang="ru-RU"/>
        </a:p>
      </dgm:t>
    </dgm:pt>
    <dgm:pt modelId="{0506A446-E09E-4DB7-BABA-D90B0567B792}">
      <dgm:prSet phldrT="[Текст]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</dgm:spPr>
      <dgm:t>
        <a:bodyPr/>
        <a:lstStyle/>
        <a:p>
          <a:pPr algn="l"/>
          <a:r>
            <a:rPr lang="ru-RU" smtClean="0">
              <a:effectLst/>
              <a:latin typeface="Times New Roman" pitchFamily="18" charset="0"/>
              <a:cs typeface="Times New Roman" pitchFamily="18" charset="0"/>
            </a:rPr>
            <a:t>Развитие материально-технической базы учреждений сферы образования  </a:t>
          </a:r>
          <a:endParaRPr lang="ru-RU" dirty="0"/>
        </a:p>
      </dgm:t>
    </dgm:pt>
    <dgm:pt modelId="{DEA9392D-418A-4A33-956F-B02D4A0DFA5B}" type="parTrans" cxnId="{28C450E4-872B-4585-BDF7-B15C3D1A90B1}">
      <dgm:prSet/>
      <dgm:spPr/>
      <dgm:t>
        <a:bodyPr/>
        <a:lstStyle/>
        <a:p>
          <a:pPr algn="ctr"/>
          <a:endParaRPr lang="ru-RU"/>
        </a:p>
      </dgm:t>
    </dgm:pt>
    <dgm:pt modelId="{41AC3354-B652-48DE-8C7F-D131561D7134}" type="sibTrans" cxnId="{28C450E4-872B-4585-BDF7-B15C3D1A90B1}">
      <dgm:prSet/>
      <dgm:spPr/>
      <dgm:t>
        <a:bodyPr/>
        <a:lstStyle/>
        <a:p>
          <a:pPr algn="ctr"/>
          <a:endParaRPr lang="ru-RU"/>
        </a:p>
      </dgm:t>
    </dgm:pt>
    <dgm:pt modelId="{7026856E-419B-4E14-8354-B10BFCD4D8A0}">
      <dgm:prSet phldrT="[Текст]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</dgm:spPr>
      <dgm:t>
        <a:bodyPr/>
        <a:lstStyle/>
        <a:p>
          <a:pPr algn="l"/>
          <a:r>
            <a:rPr lang="ru-RU" dirty="0" smtClean="0">
              <a:effectLst/>
              <a:latin typeface="Times New Roman" pitchFamily="18" charset="0"/>
              <a:cs typeface="Times New Roman" pitchFamily="18" charset="0"/>
            </a:rPr>
            <a:t>Летнее оздоровление детей </a:t>
          </a:r>
          <a:endParaRPr lang="ru-RU" dirty="0"/>
        </a:p>
      </dgm:t>
    </dgm:pt>
    <dgm:pt modelId="{1C374496-0887-462A-83C7-8AA53B2B03BC}" type="parTrans" cxnId="{201C8DDA-775E-4102-A0A8-A1964469E074}">
      <dgm:prSet/>
      <dgm:spPr/>
      <dgm:t>
        <a:bodyPr/>
        <a:lstStyle/>
        <a:p>
          <a:pPr algn="ctr"/>
          <a:endParaRPr lang="ru-RU"/>
        </a:p>
      </dgm:t>
    </dgm:pt>
    <dgm:pt modelId="{221FB926-94FB-47B4-B637-B07768C4963B}" type="sibTrans" cxnId="{201C8DDA-775E-4102-A0A8-A1964469E074}">
      <dgm:prSet/>
      <dgm:spPr/>
      <dgm:t>
        <a:bodyPr/>
        <a:lstStyle/>
        <a:p>
          <a:pPr algn="ctr"/>
          <a:endParaRPr lang="ru-RU"/>
        </a:p>
      </dgm:t>
    </dgm:pt>
    <dgm:pt modelId="{CBBCEBB5-12EE-41BB-9B1E-7B6B43726C53}">
      <dgm:prSet phldrT="[Текст]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</dgm:spPr>
      <dgm:t>
        <a:bodyPr/>
        <a:lstStyle/>
        <a:p>
          <a:pPr algn="l"/>
          <a:r>
            <a:rPr lang="ru-RU" dirty="0" smtClean="0">
              <a:effectLst/>
              <a:latin typeface="Times New Roman" pitchFamily="18" charset="0"/>
              <a:cs typeface="Times New Roman" pitchFamily="18" charset="0"/>
            </a:rPr>
            <a:t>Ремонт и обустройство территорий учреждений   </a:t>
          </a:r>
          <a:endParaRPr lang="ru-RU" dirty="0"/>
        </a:p>
      </dgm:t>
    </dgm:pt>
    <dgm:pt modelId="{B7BFD860-655B-4069-95B3-7CB1332931DD}" type="parTrans" cxnId="{61C88891-7D51-471D-BF37-9CA7F98D0548}">
      <dgm:prSet/>
      <dgm:spPr/>
      <dgm:t>
        <a:bodyPr/>
        <a:lstStyle/>
        <a:p>
          <a:pPr algn="ctr"/>
          <a:endParaRPr lang="ru-RU"/>
        </a:p>
      </dgm:t>
    </dgm:pt>
    <dgm:pt modelId="{A7598157-CD4F-4284-BCFC-6EC7DE5DE272}" type="sibTrans" cxnId="{61C88891-7D51-471D-BF37-9CA7F98D0548}">
      <dgm:prSet/>
      <dgm:spPr/>
      <dgm:t>
        <a:bodyPr/>
        <a:lstStyle/>
        <a:p>
          <a:pPr algn="ctr"/>
          <a:endParaRPr lang="ru-RU"/>
        </a:p>
      </dgm:t>
    </dgm:pt>
    <dgm:pt modelId="{19056CD6-9993-4231-BCE9-85A49D30C96E}">
      <dgm:prSet phldrT="[Текст]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</dgm:spPr>
      <dgm:t>
        <a:bodyPr/>
        <a:lstStyle/>
        <a:p>
          <a:pPr algn="l"/>
          <a:r>
            <a:rPr lang="ru-RU" dirty="0" smtClean="0">
              <a:effectLst/>
              <a:latin typeface="Times New Roman" pitchFamily="18" charset="0"/>
              <a:cs typeface="Times New Roman" pitchFamily="18" charset="0"/>
            </a:rPr>
            <a:t>Социальная поддержка родителям детей льготных категорий в ДДУ</a:t>
          </a:r>
          <a:endParaRPr lang="ru-RU" dirty="0"/>
        </a:p>
      </dgm:t>
    </dgm:pt>
    <dgm:pt modelId="{A9B93F97-6C99-4024-ADD8-0852FEA85132}" type="parTrans" cxnId="{DBBFF8F0-440F-4E36-A870-5E01551875D9}">
      <dgm:prSet/>
      <dgm:spPr/>
      <dgm:t>
        <a:bodyPr/>
        <a:lstStyle/>
        <a:p>
          <a:pPr algn="ctr"/>
          <a:endParaRPr lang="ru-RU"/>
        </a:p>
      </dgm:t>
    </dgm:pt>
    <dgm:pt modelId="{FC083F21-FC1A-4F97-B206-1BF5E7DAA7BA}" type="sibTrans" cxnId="{DBBFF8F0-440F-4E36-A870-5E01551875D9}">
      <dgm:prSet/>
      <dgm:spPr/>
      <dgm:t>
        <a:bodyPr/>
        <a:lstStyle/>
        <a:p>
          <a:pPr algn="ctr"/>
          <a:endParaRPr lang="ru-RU"/>
        </a:p>
      </dgm:t>
    </dgm:pt>
    <dgm:pt modelId="{9CEFC8ED-C229-4366-9460-9CB28B170F5A}">
      <dgm:prSet phldrT="[Текст]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</dgm:spPr>
      <dgm:t>
        <a:bodyPr/>
        <a:lstStyle/>
        <a:p>
          <a:pPr algn="l"/>
          <a:r>
            <a:rPr lang="ru-RU" dirty="0" smtClean="0">
              <a:effectLst/>
              <a:latin typeface="Times New Roman" pitchFamily="18" charset="0"/>
              <a:cs typeface="Times New Roman" pitchFamily="18" charset="0"/>
            </a:rPr>
            <a:t>Организация питания учащихся СОШ  </a:t>
          </a:r>
          <a:endParaRPr lang="ru-RU" dirty="0"/>
        </a:p>
      </dgm:t>
    </dgm:pt>
    <dgm:pt modelId="{837C0057-50F8-45E9-AF54-6029CE0FC83B}" type="parTrans" cxnId="{7117414B-7EAF-4506-A957-199A7B3627DA}">
      <dgm:prSet/>
      <dgm:spPr/>
      <dgm:t>
        <a:bodyPr/>
        <a:lstStyle/>
        <a:p>
          <a:pPr algn="ctr"/>
          <a:endParaRPr lang="ru-RU"/>
        </a:p>
      </dgm:t>
    </dgm:pt>
    <dgm:pt modelId="{03DB54BD-3079-467B-AE5B-C1D95AC7ED8C}" type="sibTrans" cxnId="{7117414B-7EAF-4506-A957-199A7B3627DA}">
      <dgm:prSet/>
      <dgm:spPr/>
      <dgm:t>
        <a:bodyPr/>
        <a:lstStyle/>
        <a:p>
          <a:pPr algn="ctr"/>
          <a:endParaRPr lang="ru-RU"/>
        </a:p>
      </dgm:t>
    </dgm:pt>
    <dgm:pt modelId="{0D2F9092-6A55-4D84-99C6-5453DB68757D}">
      <dgm:prSet phldrT="[Текст]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</dgm:spPr>
      <dgm:t>
        <a:bodyPr/>
        <a:lstStyle/>
        <a:p>
          <a:pPr algn="l"/>
          <a:r>
            <a:rPr lang="ru-RU" dirty="0" smtClean="0">
              <a:effectLst/>
              <a:latin typeface="Times New Roman" pitchFamily="18" charset="0"/>
              <a:cs typeface="Times New Roman" pitchFamily="18" charset="0"/>
            </a:rPr>
            <a:t>Информатизация </a:t>
          </a:r>
          <a:endParaRPr lang="ru-RU" dirty="0"/>
        </a:p>
      </dgm:t>
    </dgm:pt>
    <dgm:pt modelId="{7A0ECDF0-BD04-430F-9004-8BCD5913C735}" type="parTrans" cxnId="{4B1F709B-6217-4F7A-9C44-232CA31CD33D}">
      <dgm:prSet/>
      <dgm:spPr/>
      <dgm:t>
        <a:bodyPr/>
        <a:lstStyle/>
        <a:p>
          <a:pPr algn="ctr"/>
          <a:endParaRPr lang="ru-RU"/>
        </a:p>
      </dgm:t>
    </dgm:pt>
    <dgm:pt modelId="{E1971018-5136-406B-B8F8-9768D42E7741}" type="sibTrans" cxnId="{4B1F709B-6217-4F7A-9C44-232CA31CD33D}">
      <dgm:prSet/>
      <dgm:spPr/>
      <dgm:t>
        <a:bodyPr/>
        <a:lstStyle/>
        <a:p>
          <a:pPr algn="ctr"/>
          <a:endParaRPr lang="ru-RU"/>
        </a:p>
      </dgm:t>
    </dgm:pt>
    <dgm:pt modelId="{110FC6AE-23D0-44CF-8853-4597D6C25A9A}" type="pres">
      <dgm:prSet presAssocID="{63A2BB03-20CA-417C-A5BB-F43859687C9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BACD90-7AC8-4FBF-8686-C1BA5A6A154B}" type="pres">
      <dgm:prSet presAssocID="{7FACBC08-3C16-47A9-891B-4C3E2B115F21}" presName="comp" presStyleCnt="0"/>
      <dgm:spPr/>
    </dgm:pt>
    <dgm:pt modelId="{F218FDBB-29A7-4DF2-9880-E4FB654FD245}" type="pres">
      <dgm:prSet presAssocID="{7FACBC08-3C16-47A9-891B-4C3E2B115F21}" presName="box" presStyleLbl="node1" presStyleIdx="0" presStyleCnt="9"/>
      <dgm:spPr/>
      <dgm:t>
        <a:bodyPr/>
        <a:lstStyle/>
        <a:p>
          <a:endParaRPr lang="ru-RU"/>
        </a:p>
      </dgm:t>
    </dgm:pt>
    <dgm:pt modelId="{458567A5-B1C4-4998-9BAD-6F74832CF802}" type="pres">
      <dgm:prSet presAssocID="{7FACBC08-3C16-47A9-891B-4C3E2B115F21}" presName="img" presStyleLbl="fgImgPlace1" presStyleIdx="0" presStyleCnt="9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894C637-FC05-4EED-ACC6-3E4D2A60DF32}" type="pres">
      <dgm:prSet presAssocID="{7FACBC08-3C16-47A9-891B-4C3E2B115F21}" presName="text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CD10ED-5BB0-4069-BC34-F89CA8747110}" type="pres">
      <dgm:prSet presAssocID="{C7833353-E61D-4DDD-A17B-D521B3484E95}" presName="spacer" presStyleCnt="0"/>
      <dgm:spPr/>
    </dgm:pt>
    <dgm:pt modelId="{E6A11172-72EB-4C30-9551-850D0176051D}" type="pres">
      <dgm:prSet presAssocID="{BC3348DD-F2C0-4D38-A7DB-0766CBCD8A4A}" presName="comp" presStyleCnt="0"/>
      <dgm:spPr/>
    </dgm:pt>
    <dgm:pt modelId="{3C71CA2A-5661-4DB2-A761-DC1A5876ABFE}" type="pres">
      <dgm:prSet presAssocID="{BC3348DD-F2C0-4D38-A7DB-0766CBCD8A4A}" presName="box" presStyleLbl="node1" presStyleIdx="1" presStyleCnt="9"/>
      <dgm:spPr/>
      <dgm:t>
        <a:bodyPr/>
        <a:lstStyle/>
        <a:p>
          <a:endParaRPr lang="ru-RU"/>
        </a:p>
      </dgm:t>
    </dgm:pt>
    <dgm:pt modelId="{8D6754CD-86F8-4F49-BD46-641499A53F5E}" type="pres">
      <dgm:prSet presAssocID="{BC3348DD-F2C0-4D38-A7DB-0766CBCD8A4A}" presName="img" presStyleLbl="fgImgPlace1" presStyleIdx="1" presStyleCnt="9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358C1A8-51EA-450D-9DE0-6194586445D5}" type="pres">
      <dgm:prSet presAssocID="{BC3348DD-F2C0-4D38-A7DB-0766CBCD8A4A}" presName="text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AFF30A-DAFD-4EA9-9990-C5A06EDB21DE}" type="pres">
      <dgm:prSet presAssocID="{138B7AD3-0F94-4CC6-857B-4B44FF3D9A0B}" presName="spacer" presStyleCnt="0"/>
      <dgm:spPr/>
    </dgm:pt>
    <dgm:pt modelId="{73316165-6B74-4186-B047-EFAC3630EF9C}" type="pres">
      <dgm:prSet presAssocID="{BDCD1101-0AC2-4130-A6B1-5ACAB8BC4899}" presName="comp" presStyleCnt="0"/>
      <dgm:spPr/>
    </dgm:pt>
    <dgm:pt modelId="{508E2DBA-94BA-462F-B4F3-2D834DBC0902}" type="pres">
      <dgm:prSet presAssocID="{BDCD1101-0AC2-4130-A6B1-5ACAB8BC4899}" presName="box" presStyleLbl="node1" presStyleIdx="2" presStyleCnt="9" custLinFactNeighborY="-2339"/>
      <dgm:spPr/>
      <dgm:t>
        <a:bodyPr/>
        <a:lstStyle/>
        <a:p>
          <a:endParaRPr lang="ru-RU"/>
        </a:p>
      </dgm:t>
    </dgm:pt>
    <dgm:pt modelId="{92E5BD64-9A8F-4759-8C71-11749538C2CD}" type="pres">
      <dgm:prSet presAssocID="{BDCD1101-0AC2-4130-A6B1-5ACAB8BC4899}" presName="img" presStyleLbl="fgImgPlace1" presStyleIdx="2" presStyleCnt="9" custLinFactNeighborX="1891" custLinFactNeighborY="-12035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433FDA4-45E7-4867-99CF-FD88A80384EE}" type="pres">
      <dgm:prSet presAssocID="{BDCD1101-0AC2-4130-A6B1-5ACAB8BC4899}" presName="text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C94E41-6AF9-407F-B951-B25DDA6FB5CE}" type="pres">
      <dgm:prSet presAssocID="{9774D07D-0E72-43AA-9901-D7814F899A49}" presName="spacer" presStyleCnt="0"/>
      <dgm:spPr/>
    </dgm:pt>
    <dgm:pt modelId="{F96C00DE-B47C-4789-9C6C-33E49F159A6A}" type="pres">
      <dgm:prSet presAssocID="{0506A446-E09E-4DB7-BABA-D90B0567B792}" presName="comp" presStyleCnt="0"/>
      <dgm:spPr/>
    </dgm:pt>
    <dgm:pt modelId="{CD63DD26-AD7F-4DCE-9FDC-36FB1AB0F5FF}" type="pres">
      <dgm:prSet presAssocID="{0506A446-E09E-4DB7-BABA-D90B0567B792}" presName="box" presStyleLbl="node1" presStyleIdx="3" presStyleCnt="9"/>
      <dgm:spPr/>
      <dgm:t>
        <a:bodyPr/>
        <a:lstStyle/>
        <a:p>
          <a:endParaRPr lang="ru-RU"/>
        </a:p>
      </dgm:t>
    </dgm:pt>
    <dgm:pt modelId="{15B829BA-0432-4681-BDE5-74DE0ABD1CD3}" type="pres">
      <dgm:prSet presAssocID="{0506A446-E09E-4DB7-BABA-D90B0567B792}" presName="img" presStyleLbl="fgImgPlace1" presStyleIdx="3" presStyleCnt="9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39B9540-1767-40F4-8471-1E50D6C13EF1}" type="pres">
      <dgm:prSet presAssocID="{0506A446-E09E-4DB7-BABA-D90B0567B792}" presName="text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8B8129-B65D-4DF4-B60C-0C9A1BBABF8C}" type="pres">
      <dgm:prSet presAssocID="{41AC3354-B652-48DE-8C7F-D131561D7134}" presName="spacer" presStyleCnt="0"/>
      <dgm:spPr/>
    </dgm:pt>
    <dgm:pt modelId="{4978824C-4E00-4116-B428-8C818AD22010}" type="pres">
      <dgm:prSet presAssocID="{7026856E-419B-4E14-8354-B10BFCD4D8A0}" presName="comp" presStyleCnt="0"/>
      <dgm:spPr/>
    </dgm:pt>
    <dgm:pt modelId="{8DBAC05C-AAA5-47B7-8C88-3676182F8503}" type="pres">
      <dgm:prSet presAssocID="{7026856E-419B-4E14-8354-B10BFCD4D8A0}" presName="box" presStyleLbl="node1" presStyleIdx="4" presStyleCnt="9"/>
      <dgm:spPr/>
      <dgm:t>
        <a:bodyPr/>
        <a:lstStyle/>
        <a:p>
          <a:endParaRPr lang="ru-RU"/>
        </a:p>
      </dgm:t>
    </dgm:pt>
    <dgm:pt modelId="{97D4D563-12CF-4BB7-A368-20F21FB51E71}" type="pres">
      <dgm:prSet presAssocID="{7026856E-419B-4E14-8354-B10BFCD4D8A0}" presName="img" presStyleLbl="fgImgPlace1" presStyleIdx="4" presStyleCnt="9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240BF20-EDBF-42FE-9174-D6A75A4DB68F}" type="pres">
      <dgm:prSet presAssocID="{7026856E-419B-4E14-8354-B10BFCD4D8A0}" presName="text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2FB183-E0F7-4C3C-86F2-F6159BB4C4C3}" type="pres">
      <dgm:prSet presAssocID="{221FB926-94FB-47B4-B637-B07768C4963B}" presName="spacer" presStyleCnt="0"/>
      <dgm:spPr/>
    </dgm:pt>
    <dgm:pt modelId="{A0AEC800-6CD8-43FD-B93C-F094DB5AF256}" type="pres">
      <dgm:prSet presAssocID="{CBBCEBB5-12EE-41BB-9B1E-7B6B43726C53}" presName="comp" presStyleCnt="0"/>
      <dgm:spPr/>
    </dgm:pt>
    <dgm:pt modelId="{30B27C3B-1F19-40B2-8DF5-8470AC14E38C}" type="pres">
      <dgm:prSet presAssocID="{CBBCEBB5-12EE-41BB-9B1E-7B6B43726C53}" presName="box" presStyleLbl="node1" presStyleIdx="5" presStyleCnt="9"/>
      <dgm:spPr/>
      <dgm:t>
        <a:bodyPr/>
        <a:lstStyle/>
        <a:p>
          <a:endParaRPr lang="ru-RU"/>
        </a:p>
      </dgm:t>
    </dgm:pt>
    <dgm:pt modelId="{366A7108-1A27-49A0-A8AA-E6FE492FCCCB}" type="pres">
      <dgm:prSet presAssocID="{CBBCEBB5-12EE-41BB-9B1E-7B6B43726C53}" presName="img" presStyleLbl="fgImgPlace1" presStyleIdx="5" presStyleCnt="9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5F7E059-06D5-4547-996D-2846BA1E72AE}" type="pres">
      <dgm:prSet presAssocID="{CBBCEBB5-12EE-41BB-9B1E-7B6B43726C53}" presName="text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2E8698-B674-407C-AAC7-700A605E7499}" type="pres">
      <dgm:prSet presAssocID="{A7598157-CD4F-4284-BCFC-6EC7DE5DE272}" presName="spacer" presStyleCnt="0"/>
      <dgm:spPr/>
    </dgm:pt>
    <dgm:pt modelId="{C388FABA-BC4F-40AC-AA0C-772C625D2972}" type="pres">
      <dgm:prSet presAssocID="{19056CD6-9993-4231-BCE9-85A49D30C96E}" presName="comp" presStyleCnt="0"/>
      <dgm:spPr/>
    </dgm:pt>
    <dgm:pt modelId="{1E1A1926-650F-4909-BF02-71891C6F8925}" type="pres">
      <dgm:prSet presAssocID="{19056CD6-9993-4231-BCE9-85A49D30C96E}" presName="box" presStyleLbl="node1" presStyleIdx="6" presStyleCnt="9"/>
      <dgm:spPr/>
      <dgm:t>
        <a:bodyPr/>
        <a:lstStyle/>
        <a:p>
          <a:endParaRPr lang="ru-RU"/>
        </a:p>
      </dgm:t>
    </dgm:pt>
    <dgm:pt modelId="{20CDEB9E-7E89-430B-A8A1-04D02A8370DD}" type="pres">
      <dgm:prSet presAssocID="{19056CD6-9993-4231-BCE9-85A49D30C96E}" presName="img" presStyleLbl="fgImgPlace1" presStyleIdx="6" presStyleCnt="9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CDBA960-405A-4B0C-A1A2-29017659F416}" type="pres">
      <dgm:prSet presAssocID="{19056CD6-9993-4231-BCE9-85A49D30C96E}" presName="text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3C4FD1-1DD7-46F1-8857-8A75554C70C3}" type="pres">
      <dgm:prSet presAssocID="{FC083F21-FC1A-4F97-B206-1BF5E7DAA7BA}" presName="spacer" presStyleCnt="0"/>
      <dgm:spPr/>
    </dgm:pt>
    <dgm:pt modelId="{B63FD941-5FD4-4BC3-9662-574A9DD787E6}" type="pres">
      <dgm:prSet presAssocID="{9CEFC8ED-C229-4366-9460-9CB28B170F5A}" presName="comp" presStyleCnt="0"/>
      <dgm:spPr/>
    </dgm:pt>
    <dgm:pt modelId="{41180B9C-1E32-43B9-915F-5CAB1E499071}" type="pres">
      <dgm:prSet presAssocID="{9CEFC8ED-C229-4366-9460-9CB28B170F5A}" presName="box" presStyleLbl="node1" presStyleIdx="7" presStyleCnt="9"/>
      <dgm:spPr/>
      <dgm:t>
        <a:bodyPr/>
        <a:lstStyle/>
        <a:p>
          <a:endParaRPr lang="ru-RU"/>
        </a:p>
      </dgm:t>
    </dgm:pt>
    <dgm:pt modelId="{E3875CD0-6041-43AF-A3BA-A6A16987EE4D}" type="pres">
      <dgm:prSet presAssocID="{9CEFC8ED-C229-4366-9460-9CB28B170F5A}" presName="img" presStyleLbl="fgImgPlace1" presStyleIdx="7" presStyleCnt="9" custLinFactNeighborX="-1491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D23EC54-6CA2-4320-8D50-73FCA478C23A}" type="pres">
      <dgm:prSet presAssocID="{9CEFC8ED-C229-4366-9460-9CB28B170F5A}" presName="text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EF3EE0-C662-4AF1-B239-832AC202A674}" type="pres">
      <dgm:prSet presAssocID="{03DB54BD-3079-467B-AE5B-C1D95AC7ED8C}" presName="spacer" presStyleCnt="0"/>
      <dgm:spPr/>
    </dgm:pt>
    <dgm:pt modelId="{0BF5D3FB-C599-4941-92FD-57BDA0E407BC}" type="pres">
      <dgm:prSet presAssocID="{0D2F9092-6A55-4D84-99C6-5453DB68757D}" presName="comp" presStyleCnt="0"/>
      <dgm:spPr/>
    </dgm:pt>
    <dgm:pt modelId="{C989C9F1-2A74-436C-A8D0-1C66925F64D5}" type="pres">
      <dgm:prSet presAssocID="{0D2F9092-6A55-4D84-99C6-5453DB68757D}" presName="box" presStyleLbl="node1" presStyleIdx="8" presStyleCnt="9"/>
      <dgm:spPr/>
      <dgm:t>
        <a:bodyPr/>
        <a:lstStyle/>
        <a:p>
          <a:endParaRPr lang="ru-RU"/>
        </a:p>
      </dgm:t>
    </dgm:pt>
    <dgm:pt modelId="{D2AB197F-EE9B-4F29-B092-EFCDD5A0461B}" type="pres">
      <dgm:prSet presAssocID="{0D2F9092-6A55-4D84-99C6-5453DB68757D}" presName="img" presStyleLbl="fgImgPlace1" presStyleIdx="8" presStyleCnt="9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778C483-55BC-415B-BB77-0769AF04DEC9}" type="pres">
      <dgm:prSet presAssocID="{0D2F9092-6A55-4D84-99C6-5453DB68757D}" presName="text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2357FF-F178-41BB-9212-7B37A9BBAE5F}" srcId="{63A2BB03-20CA-417C-A5BB-F43859687C9F}" destId="{BC3348DD-F2C0-4D38-A7DB-0766CBCD8A4A}" srcOrd="1" destOrd="0" parTransId="{88FEF69B-CC20-44DB-8BB1-0CD6FC5748FA}" sibTransId="{138B7AD3-0F94-4CC6-857B-4B44FF3D9A0B}"/>
    <dgm:cxn modelId="{AC6F8E58-1E57-44E8-B119-58839C4B7FA6}" type="presOf" srcId="{9CEFC8ED-C229-4366-9460-9CB28B170F5A}" destId="{41180B9C-1E32-43B9-915F-5CAB1E499071}" srcOrd="0" destOrd="0" presId="urn:microsoft.com/office/officeart/2005/8/layout/vList4"/>
    <dgm:cxn modelId="{7E4B24A1-BBEF-4FF4-BBB8-B9E0DCABD025}" type="presOf" srcId="{0506A446-E09E-4DB7-BABA-D90B0567B792}" destId="{839B9540-1767-40F4-8471-1E50D6C13EF1}" srcOrd="1" destOrd="0" presId="urn:microsoft.com/office/officeart/2005/8/layout/vList4"/>
    <dgm:cxn modelId="{86710FE6-C1C1-4002-8CB5-E1BCDAE98C43}" type="presOf" srcId="{7FACBC08-3C16-47A9-891B-4C3E2B115F21}" destId="{C894C637-FC05-4EED-ACC6-3E4D2A60DF32}" srcOrd="1" destOrd="0" presId="urn:microsoft.com/office/officeart/2005/8/layout/vList4"/>
    <dgm:cxn modelId="{0EA7F7FA-07D3-4F43-9E28-CAFE97500CD0}" type="presOf" srcId="{BC3348DD-F2C0-4D38-A7DB-0766CBCD8A4A}" destId="{9358C1A8-51EA-450D-9DE0-6194586445D5}" srcOrd="1" destOrd="0" presId="urn:microsoft.com/office/officeart/2005/8/layout/vList4"/>
    <dgm:cxn modelId="{D7741EA1-E3B3-4494-A256-F2E21ADAE64B}" type="presOf" srcId="{0D2F9092-6A55-4D84-99C6-5453DB68757D}" destId="{C989C9F1-2A74-436C-A8D0-1C66925F64D5}" srcOrd="0" destOrd="0" presId="urn:microsoft.com/office/officeart/2005/8/layout/vList4"/>
    <dgm:cxn modelId="{4B1F709B-6217-4F7A-9C44-232CA31CD33D}" srcId="{63A2BB03-20CA-417C-A5BB-F43859687C9F}" destId="{0D2F9092-6A55-4D84-99C6-5453DB68757D}" srcOrd="8" destOrd="0" parTransId="{7A0ECDF0-BD04-430F-9004-8BCD5913C735}" sibTransId="{E1971018-5136-406B-B8F8-9768D42E7741}"/>
    <dgm:cxn modelId="{61C88891-7D51-471D-BF37-9CA7F98D0548}" srcId="{63A2BB03-20CA-417C-A5BB-F43859687C9F}" destId="{CBBCEBB5-12EE-41BB-9B1E-7B6B43726C53}" srcOrd="5" destOrd="0" parTransId="{B7BFD860-655B-4069-95B3-7CB1332931DD}" sibTransId="{A7598157-CD4F-4284-BCFC-6EC7DE5DE272}"/>
    <dgm:cxn modelId="{EE1A7BF2-DC94-4065-933F-A836920FDC4B}" type="presOf" srcId="{7026856E-419B-4E14-8354-B10BFCD4D8A0}" destId="{0240BF20-EDBF-42FE-9174-D6A75A4DB68F}" srcOrd="1" destOrd="0" presId="urn:microsoft.com/office/officeart/2005/8/layout/vList4"/>
    <dgm:cxn modelId="{0A70527F-DE84-4A7E-B86F-17A9B2DA9F4F}" type="presOf" srcId="{BDCD1101-0AC2-4130-A6B1-5ACAB8BC4899}" destId="{5433FDA4-45E7-4867-99CF-FD88A80384EE}" srcOrd="1" destOrd="0" presId="urn:microsoft.com/office/officeart/2005/8/layout/vList4"/>
    <dgm:cxn modelId="{5E650657-B64F-4C5F-8872-EB89EE553809}" type="presOf" srcId="{7FACBC08-3C16-47A9-891B-4C3E2B115F21}" destId="{F218FDBB-29A7-4DF2-9880-E4FB654FD245}" srcOrd="0" destOrd="0" presId="urn:microsoft.com/office/officeart/2005/8/layout/vList4"/>
    <dgm:cxn modelId="{E3FE4F9F-92A1-46CD-A091-771912C03DF1}" type="presOf" srcId="{BC3348DD-F2C0-4D38-A7DB-0766CBCD8A4A}" destId="{3C71CA2A-5661-4DB2-A761-DC1A5876ABFE}" srcOrd="0" destOrd="0" presId="urn:microsoft.com/office/officeart/2005/8/layout/vList4"/>
    <dgm:cxn modelId="{31C74608-C9D6-4CAF-B97C-83AEED54E31B}" type="presOf" srcId="{63A2BB03-20CA-417C-A5BB-F43859687C9F}" destId="{110FC6AE-23D0-44CF-8853-4597D6C25A9A}" srcOrd="0" destOrd="0" presId="urn:microsoft.com/office/officeart/2005/8/layout/vList4"/>
    <dgm:cxn modelId="{47BEB5C1-A30F-4ECC-9A5D-CDDB885CAEAA}" type="presOf" srcId="{19056CD6-9993-4231-BCE9-85A49D30C96E}" destId="{1CDBA960-405A-4B0C-A1A2-29017659F416}" srcOrd="1" destOrd="0" presId="urn:microsoft.com/office/officeart/2005/8/layout/vList4"/>
    <dgm:cxn modelId="{1E6AF936-8EB8-4E5F-A6AD-789AF178F5F5}" type="presOf" srcId="{CBBCEBB5-12EE-41BB-9B1E-7B6B43726C53}" destId="{75F7E059-06D5-4547-996D-2846BA1E72AE}" srcOrd="1" destOrd="0" presId="urn:microsoft.com/office/officeart/2005/8/layout/vList4"/>
    <dgm:cxn modelId="{7117414B-7EAF-4506-A957-199A7B3627DA}" srcId="{63A2BB03-20CA-417C-A5BB-F43859687C9F}" destId="{9CEFC8ED-C229-4366-9460-9CB28B170F5A}" srcOrd="7" destOrd="0" parTransId="{837C0057-50F8-45E9-AF54-6029CE0FC83B}" sibTransId="{03DB54BD-3079-467B-AE5B-C1D95AC7ED8C}"/>
    <dgm:cxn modelId="{DBBFF8F0-440F-4E36-A870-5E01551875D9}" srcId="{63A2BB03-20CA-417C-A5BB-F43859687C9F}" destId="{19056CD6-9993-4231-BCE9-85A49D30C96E}" srcOrd="6" destOrd="0" parTransId="{A9B93F97-6C99-4024-ADD8-0852FEA85132}" sibTransId="{FC083F21-FC1A-4F97-B206-1BF5E7DAA7BA}"/>
    <dgm:cxn modelId="{62A9CB4B-A9F4-4D0F-8898-7E9C934EE021}" type="presOf" srcId="{CBBCEBB5-12EE-41BB-9B1E-7B6B43726C53}" destId="{30B27C3B-1F19-40B2-8DF5-8470AC14E38C}" srcOrd="0" destOrd="0" presId="urn:microsoft.com/office/officeart/2005/8/layout/vList4"/>
    <dgm:cxn modelId="{5FF3342F-51D3-4C2B-838B-C73D04228ECE}" srcId="{63A2BB03-20CA-417C-A5BB-F43859687C9F}" destId="{7FACBC08-3C16-47A9-891B-4C3E2B115F21}" srcOrd="0" destOrd="0" parTransId="{1CB1B50B-1AE0-420D-8ECF-5195CBD5565B}" sibTransId="{C7833353-E61D-4DDD-A17B-D521B3484E95}"/>
    <dgm:cxn modelId="{45F3C3CD-E6D3-4402-AE8B-B4FCFC8B885F}" type="presOf" srcId="{7026856E-419B-4E14-8354-B10BFCD4D8A0}" destId="{8DBAC05C-AAA5-47B7-8C88-3676182F8503}" srcOrd="0" destOrd="0" presId="urn:microsoft.com/office/officeart/2005/8/layout/vList4"/>
    <dgm:cxn modelId="{28C450E4-872B-4585-BDF7-B15C3D1A90B1}" srcId="{63A2BB03-20CA-417C-A5BB-F43859687C9F}" destId="{0506A446-E09E-4DB7-BABA-D90B0567B792}" srcOrd="3" destOrd="0" parTransId="{DEA9392D-418A-4A33-956F-B02D4A0DFA5B}" sibTransId="{41AC3354-B652-48DE-8C7F-D131561D7134}"/>
    <dgm:cxn modelId="{EF293953-5968-4E26-9C23-6264828BA08E}" type="presOf" srcId="{BDCD1101-0AC2-4130-A6B1-5ACAB8BC4899}" destId="{508E2DBA-94BA-462F-B4F3-2D834DBC0902}" srcOrd="0" destOrd="0" presId="urn:microsoft.com/office/officeart/2005/8/layout/vList4"/>
    <dgm:cxn modelId="{FA8B75DD-88E2-4F6E-A0A5-AF3D46B35489}" type="presOf" srcId="{19056CD6-9993-4231-BCE9-85A49D30C96E}" destId="{1E1A1926-650F-4909-BF02-71891C6F8925}" srcOrd="0" destOrd="0" presId="urn:microsoft.com/office/officeart/2005/8/layout/vList4"/>
    <dgm:cxn modelId="{D69A6311-EE9E-47AD-BC9D-AE320A413FBD}" type="presOf" srcId="{0D2F9092-6A55-4D84-99C6-5453DB68757D}" destId="{3778C483-55BC-415B-BB77-0769AF04DEC9}" srcOrd="1" destOrd="0" presId="urn:microsoft.com/office/officeart/2005/8/layout/vList4"/>
    <dgm:cxn modelId="{B10A2182-1ECC-476D-91A8-983BDA2B56DF}" type="presOf" srcId="{0506A446-E09E-4DB7-BABA-D90B0567B792}" destId="{CD63DD26-AD7F-4DCE-9FDC-36FB1AB0F5FF}" srcOrd="0" destOrd="0" presId="urn:microsoft.com/office/officeart/2005/8/layout/vList4"/>
    <dgm:cxn modelId="{CE80A62F-AA49-415E-B7B2-53E6FBC8E1E0}" type="presOf" srcId="{9CEFC8ED-C229-4366-9460-9CB28B170F5A}" destId="{7D23EC54-6CA2-4320-8D50-73FCA478C23A}" srcOrd="1" destOrd="0" presId="urn:microsoft.com/office/officeart/2005/8/layout/vList4"/>
    <dgm:cxn modelId="{201C8DDA-775E-4102-A0A8-A1964469E074}" srcId="{63A2BB03-20CA-417C-A5BB-F43859687C9F}" destId="{7026856E-419B-4E14-8354-B10BFCD4D8A0}" srcOrd="4" destOrd="0" parTransId="{1C374496-0887-462A-83C7-8AA53B2B03BC}" sibTransId="{221FB926-94FB-47B4-B637-B07768C4963B}"/>
    <dgm:cxn modelId="{65723EA1-B162-42F5-93C3-39A99A8928AA}" srcId="{63A2BB03-20CA-417C-A5BB-F43859687C9F}" destId="{BDCD1101-0AC2-4130-A6B1-5ACAB8BC4899}" srcOrd="2" destOrd="0" parTransId="{E01A2342-3DE7-4BF6-A487-C16EA1A4B6FC}" sibTransId="{9774D07D-0E72-43AA-9901-D7814F899A49}"/>
    <dgm:cxn modelId="{7787271D-54DC-43A2-8FFF-51AAFE879148}" type="presParOf" srcId="{110FC6AE-23D0-44CF-8853-4597D6C25A9A}" destId="{4BBACD90-7AC8-4FBF-8686-C1BA5A6A154B}" srcOrd="0" destOrd="0" presId="urn:microsoft.com/office/officeart/2005/8/layout/vList4"/>
    <dgm:cxn modelId="{6754EF88-D389-4D2B-A770-D6994069AD0F}" type="presParOf" srcId="{4BBACD90-7AC8-4FBF-8686-C1BA5A6A154B}" destId="{F218FDBB-29A7-4DF2-9880-E4FB654FD245}" srcOrd="0" destOrd="0" presId="urn:microsoft.com/office/officeart/2005/8/layout/vList4"/>
    <dgm:cxn modelId="{E67A9213-CAEB-493C-A27F-6B6FA9A6A0FD}" type="presParOf" srcId="{4BBACD90-7AC8-4FBF-8686-C1BA5A6A154B}" destId="{458567A5-B1C4-4998-9BAD-6F74832CF802}" srcOrd="1" destOrd="0" presId="urn:microsoft.com/office/officeart/2005/8/layout/vList4"/>
    <dgm:cxn modelId="{F37F00EE-7DB8-473E-B958-9CB6073F91D1}" type="presParOf" srcId="{4BBACD90-7AC8-4FBF-8686-C1BA5A6A154B}" destId="{C894C637-FC05-4EED-ACC6-3E4D2A60DF32}" srcOrd="2" destOrd="0" presId="urn:microsoft.com/office/officeart/2005/8/layout/vList4"/>
    <dgm:cxn modelId="{5A065A9F-73AF-4E10-8458-CEFDEE79F4B7}" type="presParOf" srcId="{110FC6AE-23D0-44CF-8853-4597D6C25A9A}" destId="{24CD10ED-5BB0-4069-BC34-F89CA8747110}" srcOrd="1" destOrd="0" presId="urn:microsoft.com/office/officeart/2005/8/layout/vList4"/>
    <dgm:cxn modelId="{8D901817-06C8-4651-AAB8-B90852BED081}" type="presParOf" srcId="{110FC6AE-23D0-44CF-8853-4597D6C25A9A}" destId="{E6A11172-72EB-4C30-9551-850D0176051D}" srcOrd="2" destOrd="0" presId="urn:microsoft.com/office/officeart/2005/8/layout/vList4"/>
    <dgm:cxn modelId="{82494576-EDAE-48EE-AEC5-55BC4B6C4560}" type="presParOf" srcId="{E6A11172-72EB-4C30-9551-850D0176051D}" destId="{3C71CA2A-5661-4DB2-A761-DC1A5876ABFE}" srcOrd="0" destOrd="0" presId="urn:microsoft.com/office/officeart/2005/8/layout/vList4"/>
    <dgm:cxn modelId="{A96B49FD-A926-4E8E-AB37-4E7F1644FD40}" type="presParOf" srcId="{E6A11172-72EB-4C30-9551-850D0176051D}" destId="{8D6754CD-86F8-4F49-BD46-641499A53F5E}" srcOrd="1" destOrd="0" presId="urn:microsoft.com/office/officeart/2005/8/layout/vList4"/>
    <dgm:cxn modelId="{6CB8560C-8495-4919-A2E8-7A7251DF4C63}" type="presParOf" srcId="{E6A11172-72EB-4C30-9551-850D0176051D}" destId="{9358C1A8-51EA-450D-9DE0-6194586445D5}" srcOrd="2" destOrd="0" presId="urn:microsoft.com/office/officeart/2005/8/layout/vList4"/>
    <dgm:cxn modelId="{BAEF8EAD-BC6B-4DC3-B2B4-F84ACA022759}" type="presParOf" srcId="{110FC6AE-23D0-44CF-8853-4597D6C25A9A}" destId="{DFAFF30A-DAFD-4EA9-9990-C5A06EDB21DE}" srcOrd="3" destOrd="0" presId="urn:microsoft.com/office/officeart/2005/8/layout/vList4"/>
    <dgm:cxn modelId="{8F89DFD9-B6C9-4816-B3AC-7106278A1F98}" type="presParOf" srcId="{110FC6AE-23D0-44CF-8853-4597D6C25A9A}" destId="{73316165-6B74-4186-B047-EFAC3630EF9C}" srcOrd="4" destOrd="0" presId="urn:microsoft.com/office/officeart/2005/8/layout/vList4"/>
    <dgm:cxn modelId="{AA65DE59-87B1-4D42-B558-B9284EEAD00A}" type="presParOf" srcId="{73316165-6B74-4186-B047-EFAC3630EF9C}" destId="{508E2DBA-94BA-462F-B4F3-2D834DBC0902}" srcOrd="0" destOrd="0" presId="urn:microsoft.com/office/officeart/2005/8/layout/vList4"/>
    <dgm:cxn modelId="{E52FE6DC-01C1-4938-A1C0-DEFC7CD8F2E6}" type="presParOf" srcId="{73316165-6B74-4186-B047-EFAC3630EF9C}" destId="{92E5BD64-9A8F-4759-8C71-11749538C2CD}" srcOrd="1" destOrd="0" presId="urn:microsoft.com/office/officeart/2005/8/layout/vList4"/>
    <dgm:cxn modelId="{1C7E1577-6BF5-424B-B1D1-3B5C666691EC}" type="presParOf" srcId="{73316165-6B74-4186-B047-EFAC3630EF9C}" destId="{5433FDA4-45E7-4867-99CF-FD88A80384EE}" srcOrd="2" destOrd="0" presId="urn:microsoft.com/office/officeart/2005/8/layout/vList4"/>
    <dgm:cxn modelId="{065B0843-436F-499C-8A4E-07C7CA54D538}" type="presParOf" srcId="{110FC6AE-23D0-44CF-8853-4597D6C25A9A}" destId="{35C94E41-6AF9-407F-B951-B25DDA6FB5CE}" srcOrd="5" destOrd="0" presId="urn:microsoft.com/office/officeart/2005/8/layout/vList4"/>
    <dgm:cxn modelId="{7111C0B7-A6EE-4643-84DE-B7CFC4F2CE5B}" type="presParOf" srcId="{110FC6AE-23D0-44CF-8853-4597D6C25A9A}" destId="{F96C00DE-B47C-4789-9C6C-33E49F159A6A}" srcOrd="6" destOrd="0" presId="urn:microsoft.com/office/officeart/2005/8/layout/vList4"/>
    <dgm:cxn modelId="{C6A334FA-93AC-4654-964D-CB083D968914}" type="presParOf" srcId="{F96C00DE-B47C-4789-9C6C-33E49F159A6A}" destId="{CD63DD26-AD7F-4DCE-9FDC-36FB1AB0F5FF}" srcOrd="0" destOrd="0" presId="urn:microsoft.com/office/officeart/2005/8/layout/vList4"/>
    <dgm:cxn modelId="{AA3A5574-F077-4620-91E8-A55D1EEA6B14}" type="presParOf" srcId="{F96C00DE-B47C-4789-9C6C-33E49F159A6A}" destId="{15B829BA-0432-4681-BDE5-74DE0ABD1CD3}" srcOrd="1" destOrd="0" presId="urn:microsoft.com/office/officeart/2005/8/layout/vList4"/>
    <dgm:cxn modelId="{D4663656-1BB5-414C-97C4-7B097E8B6DFF}" type="presParOf" srcId="{F96C00DE-B47C-4789-9C6C-33E49F159A6A}" destId="{839B9540-1767-40F4-8471-1E50D6C13EF1}" srcOrd="2" destOrd="0" presId="urn:microsoft.com/office/officeart/2005/8/layout/vList4"/>
    <dgm:cxn modelId="{66EFCAB8-DE47-426F-B9CF-9CAE679C51B6}" type="presParOf" srcId="{110FC6AE-23D0-44CF-8853-4597D6C25A9A}" destId="{A18B8129-B65D-4DF4-B60C-0C9A1BBABF8C}" srcOrd="7" destOrd="0" presId="urn:microsoft.com/office/officeart/2005/8/layout/vList4"/>
    <dgm:cxn modelId="{321D1081-3DA9-4FFA-86A6-84B8DAAD7DEC}" type="presParOf" srcId="{110FC6AE-23D0-44CF-8853-4597D6C25A9A}" destId="{4978824C-4E00-4116-B428-8C818AD22010}" srcOrd="8" destOrd="0" presId="urn:microsoft.com/office/officeart/2005/8/layout/vList4"/>
    <dgm:cxn modelId="{DF77A992-BAE9-4B6D-A179-6D8A2559594C}" type="presParOf" srcId="{4978824C-4E00-4116-B428-8C818AD22010}" destId="{8DBAC05C-AAA5-47B7-8C88-3676182F8503}" srcOrd="0" destOrd="0" presId="urn:microsoft.com/office/officeart/2005/8/layout/vList4"/>
    <dgm:cxn modelId="{D0068FEC-9761-4AF0-A73F-68C20A143833}" type="presParOf" srcId="{4978824C-4E00-4116-B428-8C818AD22010}" destId="{97D4D563-12CF-4BB7-A368-20F21FB51E71}" srcOrd="1" destOrd="0" presId="urn:microsoft.com/office/officeart/2005/8/layout/vList4"/>
    <dgm:cxn modelId="{3F4A4155-8CFE-478E-A085-C4426E379329}" type="presParOf" srcId="{4978824C-4E00-4116-B428-8C818AD22010}" destId="{0240BF20-EDBF-42FE-9174-D6A75A4DB68F}" srcOrd="2" destOrd="0" presId="urn:microsoft.com/office/officeart/2005/8/layout/vList4"/>
    <dgm:cxn modelId="{DE20329A-3002-4D3D-99C6-6685F9E22C72}" type="presParOf" srcId="{110FC6AE-23D0-44CF-8853-4597D6C25A9A}" destId="{412FB183-E0F7-4C3C-86F2-F6159BB4C4C3}" srcOrd="9" destOrd="0" presId="urn:microsoft.com/office/officeart/2005/8/layout/vList4"/>
    <dgm:cxn modelId="{B0ACDCE4-C704-4625-97DB-FAB6E328B469}" type="presParOf" srcId="{110FC6AE-23D0-44CF-8853-4597D6C25A9A}" destId="{A0AEC800-6CD8-43FD-B93C-F094DB5AF256}" srcOrd="10" destOrd="0" presId="urn:microsoft.com/office/officeart/2005/8/layout/vList4"/>
    <dgm:cxn modelId="{357E08D2-C22C-444A-AAD7-682F5AB503D2}" type="presParOf" srcId="{A0AEC800-6CD8-43FD-B93C-F094DB5AF256}" destId="{30B27C3B-1F19-40B2-8DF5-8470AC14E38C}" srcOrd="0" destOrd="0" presId="urn:microsoft.com/office/officeart/2005/8/layout/vList4"/>
    <dgm:cxn modelId="{1A2576B8-EA61-461C-9413-E160015EC2A5}" type="presParOf" srcId="{A0AEC800-6CD8-43FD-B93C-F094DB5AF256}" destId="{366A7108-1A27-49A0-A8AA-E6FE492FCCCB}" srcOrd="1" destOrd="0" presId="urn:microsoft.com/office/officeart/2005/8/layout/vList4"/>
    <dgm:cxn modelId="{EFF83597-E243-46FA-BA59-65C478AD8450}" type="presParOf" srcId="{A0AEC800-6CD8-43FD-B93C-F094DB5AF256}" destId="{75F7E059-06D5-4547-996D-2846BA1E72AE}" srcOrd="2" destOrd="0" presId="urn:microsoft.com/office/officeart/2005/8/layout/vList4"/>
    <dgm:cxn modelId="{80570F0C-F5DA-4B55-9B6C-F59A1204EF7E}" type="presParOf" srcId="{110FC6AE-23D0-44CF-8853-4597D6C25A9A}" destId="{A12E8698-B674-407C-AAC7-700A605E7499}" srcOrd="11" destOrd="0" presId="urn:microsoft.com/office/officeart/2005/8/layout/vList4"/>
    <dgm:cxn modelId="{B27E7FB9-E719-485D-83DC-1FB845AC1497}" type="presParOf" srcId="{110FC6AE-23D0-44CF-8853-4597D6C25A9A}" destId="{C388FABA-BC4F-40AC-AA0C-772C625D2972}" srcOrd="12" destOrd="0" presId="urn:microsoft.com/office/officeart/2005/8/layout/vList4"/>
    <dgm:cxn modelId="{2DA60770-3B6F-40C0-87C4-D81EF4449CAD}" type="presParOf" srcId="{C388FABA-BC4F-40AC-AA0C-772C625D2972}" destId="{1E1A1926-650F-4909-BF02-71891C6F8925}" srcOrd="0" destOrd="0" presId="urn:microsoft.com/office/officeart/2005/8/layout/vList4"/>
    <dgm:cxn modelId="{F2943BD6-F29F-4FF2-8F06-E33DC0BCCAB1}" type="presParOf" srcId="{C388FABA-BC4F-40AC-AA0C-772C625D2972}" destId="{20CDEB9E-7E89-430B-A8A1-04D02A8370DD}" srcOrd="1" destOrd="0" presId="urn:microsoft.com/office/officeart/2005/8/layout/vList4"/>
    <dgm:cxn modelId="{00AFCB16-CCFA-46AA-85E3-93BCC4511BB4}" type="presParOf" srcId="{C388FABA-BC4F-40AC-AA0C-772C625D2972}" destId="{1CDBA960-405A-4B0C-A1A2-29017659F416}" srcOrd="2" destOrd="0" presId="urn:microsoft.com/office/officeart/2005/8/layout/vList4"/>
    <dgm:cxn modelId="{A0159B5C-D6AE-43D0-8B3F-1489BA733105}" type="presParOf" srcId="{110FC6AE-23D0-44CF-8853-4597D6C25A9A}" destId="{0C3C4FD1-1DD7-46F1-8857-8A75554C70C3}" srcOrd="13" destOrd="0" presId="urn:microsoft.com/office/officeart/2005/8/layout/vList4"/>
    <dgm:cxn modelId="{6918FE7D-4BFD-4F05-8D13-F0227377029A}" type="presParOf" srcId="{110FC6AE-23D0-44CF-8853-4597D6C25A9A}" destId="{B63FD941-5FD4-4BC3-9662-574A9DD787E6}" srcOrd="14" destOrd="0" presId="urn:microsoft.com/office/officeart/2005/8/layout/vList4"/>
    <dgm:cxn modelId="{CAA2028D-BF44-4E5D-856F-A43D13BAC6BC}" type="presParOf" srcId="{B63FD941-5FD4-4BC3-9662-574A9DD787E6}" destId="{41180B9C-1E32-43B9-915F-5CAB1E499071}" srcOrd="0" destOrd="0" presId="urn:microsoft.com/office/officeart/2005/8/layout/vList4"/>
    <dgm:cxn modelId="{F76A01B3-56A4-4510-9294-53ECD8D83D94}" type="presParOf" srcId="{B63FD941-5FD4-4BC3-9662-574A9DD787E6}" destId="{E3875CD0-6041-43AF-A3BA-A6A16987EE4D}" srcOrd="1" destOrd="0" presId="urn:microsoft.com/office/officeart/2005/8/layout/vList4"/>
    <dgm:cxn modelId="{CD6E48AA-D4AD-48FD-9E3D-CAF085032754}" type="presParOf" srcId="{B63FD941-5FD4-4BC3-9662-574A9DD787E6}" destId="{7D23EC54-6CA2-4320-8D50-73FCA478C23A}" srcOrd="2" destOrd="0" presId="urn:microsoft.com/office/officeart/2005/8/layout/vList4"/>
    <dgm:cxn modelId="{B8CAB6A3-EF7D-4CD3-89F9-606550868D14}" type="presParOf" srcId="{110FC6AE-23D0-44CF-8853-4597D6C25A9A}" destId="{15EF3EE0-C662-4AF1-B239-832AC202A674}" srcOrd="15" destOrd="0" presId="urn:microsoft.com/office/officeart/2005/8/layout/vList4"/>
    <dgm:cxn modelId="{582D0590-248F-4674-BF72-094B32BA694B}" type="presParOf" srcId="{110FC6AE-23D0-44CF-8853-4597D6C25A9A}" destId="{0BF5D3FB-C599-4941-92FD-57BDA0E407BC}" srcOrd="16" destOrd="0" presId="urn:microsoft.com/office/officeart/2005/8/layout/vList4"/>
    <dgm:cxn modelId="{FAB1D7B4-5EAF-4A88-A6F6-91C9E0E05B4F}" type="presParOf" srcId="{0BF5D3FB-C599-4941-92FD-57BDA0E407BC}" destId="{C989C9F1-2A74-436C-A8D0-1C66925F64D5}" srcOrd="0" destOrd="0" presId="urn:microsoft.com/office/officeart/2005/8/layout/vList4"/>
    <dgm:cxn modelId="{81D56C05-E8D8-4BE6-B551-8DC6411A7AE6}" type="presParOf" srcId="{0BF5D3FB-C599-4941-92FD-57BDA0E407BC}" destId="{D2AB197F-EE9B-4F29-B092-EFCDD5A0461B}" srcOrd="1" destOrd="0" presId="urn:microsoft.com/office/officeart/2005/8/layout/vList4"/>
    <dgm:cxn modelId="{A81503C0-E607-4588-A2F5-804C15DB69C9}" type="presParOf" srcId="{0BF5D3FB-C599-4941-92FD-57BDA0E407BC}" destId="{3778C483-55BC-415B-BB77-0769AF04DEC9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245F08-AD51-4048-9B9C-0DD8C99DBAF8}" type="doc">
      <dgm:prSet loTypeId="urn:microsoft.com/office/officeart/2005/8/layout/lProcess3" loCatId="process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D9705B70-9B89-4171-981C-C70EC84837C0}">
      <dgm:prSet phldrT="[Текст]" custT="1"/>
      <dgm:spPr>
        <a:gradFill flip="none" rotWithShape="0">
          <a:gsLst>
            <a:gs pos="0">
              <a:schemeClr val="accent3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3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3">
                <a:lumMod val="60000"/>
                <a:lumOff val="4000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bg1">
              <a:lumMod val="50000"/>
            </a:schemeClr>
          </a:solidFill>
        </a:ln>
        <a:effectLst/>
      </dgm:spPr>
      <dgm:t>
        <a:bodyPr/>
        <a:lstStyle/>
        <a:p>
          <a:r>
            <a:rPr lang="ru-RU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3,</a:t>
          </a:r>
          <a:r>
            <a:rPr lang="en-US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</a:t>
          </a:r>
          <a:r>
            <a:rPr lang="ru-RU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</a:p>
        <a:p>
          <a:r>
            <a: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млн. руб.</a:t>
          </a:r>
          <a:endParaRPr lang="ru-RU" sz="2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D415806-C37D-4EB7-9ACC-BB6D67173145}" type="parTrans" cxnId="{0F513F6E-D1B9-450A-926A-AFD44C143270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222ED9C-CFF4-4995-93CF-958BEBC2C507}" type="sibTrans" cxnId="{0F513F6E-D1B9-450A-926A-AFD44C143270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DEE19BB-9FFE-4601-8E7F-84798D6BCD4E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bg1">
              <a:lumMod val="50000"/>
              <a:alpha val="90000"/>
            </a:schemeClr>
          </a:solidFill>
        </a:ln>
        <a:effectLst/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Софинансирование ГП ЛО по ремонтам учреждений, в том числе </a:t>
          </a:r>
        </a:p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ремонт спортивной площадки МБОУ «СОШ 1» (3,0 млн. руб.) 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419FC30-D8E1-439C-A601-101E626994BF}" type="parTrans" cxnId="{6CEFE7D9-5E77-4A33-93E6-42191322E593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D125406-DF75-4E65-9732-B53D4B9DE57D}" type="sibTrans" cxnId="{6CEFE7D9-5E77-4A33-93E6-42191322E593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5C9F5D7-22E4-47BB-ACA9-B7018BF2359F}">
      <dgm:prSet phldrT="[Текст]"/>
      <dgm:spPr>
        <a:gradFill flip="none" rotWithShape="0">
          <a:gsLst>
            <a:gs pos="0">
              <a:schemeClr val="accent3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3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3">
                <a:lumMod val="60000"/>
                <a:lumOff val="4000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bg1">
              <a:lumMod val="50000"/>
            </a:schemeClr>
          </a:solidFill>
        </a:ln>
        <a:effectLst/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22,2 </a:t>
          </a:r>
        </a:p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млн. руб.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949E85F-A1BE-4964-B83D-7B6E6A14DA1A}" type="parTrans" cxnId="{2B4CA796-1E02-4F4B-B99C-70A03CE919FB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2226632-AD56-4727-A873-903E2B61E8DB}" type="sibTrans" cxnId="{2B4CA796-1E02-4F4B-B99C-70A03CE919FB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0910EE9-DABC-4FC0-9F85-40307EE7ADC3}">
      <dgm:prSet phldrT="[Текст]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bg1">
              <a:lumMod val="50000"/>
              <a:alpha val="90000"/>
            </a:schemeClr>
          </a:solidFill>
        </a:ln>
        <a:effectLst/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Оплата ремонта спортивной площадки МБОУ «СОШ №6» - 2,9 млн. руб.,  ремонта бассейна МБДОУ «Д/с сад № 18» - 3,8 млн. руб.., ПСД на реновацию МБОУ «СОШ №4 – 3,0 млн. руб.,  ремонт кровли МБОУ «СОШ №1» – 4,2 млн. руб. установка видеонаблюдения (СОШ № 4 -0,1млн. руб.; СОШ № № 6 – 0,1 млн. руб.; Лицей № 8 – 0,15 млн. руб.),ремонтные работы в целях устранения предписаний надзорных органов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D21FBD8-E042-46CC-83B5-B7D3D5F484C5}" type="parTrans" cxnId="{6FAE49BE-8DB8-46C5-B2CE-6F5AB59B8354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21F5284-67F2-44BB-99C9-B73CF0CCA819}" type="sibTrans" cxnId="{6FAE49BE-8DB8-46C5-B2CE-6F5AB59B8354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74AF7BE-98A6-4322-996E-9A8405D13F10}">
      <dgm:prSet phldrT="[Текст]"/>
      <dgm:spPr>
        <a:gradFill flip="none" rotWithShape="0">
          <a:gsLst>
            <a:gs pos="0">
              <a:schemeClr val="accent3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3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3">
                <a:lumMod val="60000"/>
                <a:lumOff val="4000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bg1">
              <a:lumMod val="50000"/>
            </a:schemeClr>
          </a:solidFill>
        </a:ln>
        <a:effectLst/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7,0 </a:t>
          </a:r>
        </a:p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млн.руб.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8587B72-8AA5-4376-B76B-05BFE8AE4A42}" type="parTrans" cxnId="{40927B39-B36D-4F56-A2BD-2277EB4CA68F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C421F61-8031-45E0-A781-9E5C75B889D7}" type="sibTrans" cxnId="{40927B39-B36D-4F56-A2BD-2277EB4CA68F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8A98E25-5F85-4843-8D40-AF4E15280B5C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bg1">
              <a:lumMod val="50000"/>
              <a:alpha val="90000"/>
            </a:schemeClr>
          </a:solidFill>
        </a:ln>
        <a:effectLst/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Ремонт системы АПС в 6-ти учреждениях (СОШ № 3 – 2,0 млн. руб.,  Гимназия № 5 – 0,8 млн. руб., Д/С № 5 – 1,2 млн. руб., Д/С № 11 – 1,0 млн. руб., ЦРР № 15 – 1,0 млн. руб., ЦРР № 19 – 1,0 млн. руб.)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3AC05F0-88A0-4B0C-912B-948437F96DEC}" type="parTrans" cxnId="{6CBE2CEF-A4E7-479C-AF77-8811C75F8793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F35E535-9063-4F70-BAEA-131896A11FCB}" type="sibTrans" cxnId="{6CBE2CEF-A4E7-479C-AF77-8811C75F8793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16F6F80-B3BC-4918-AEC3-42A1FCB14F29}" type="pres">
      <dgm:prSet presAssocID="{59245F08-AD51-4048-9B9C-0DD8C99DBAF8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D212960-65F0-4969-9778-09CE4F560BAB}" type="pres">
      <dgm:prSet presAssocID="{D9705B70-9B89-4171-981C-C70EC84837C0}" presName="horFlow" presStyleCnt="0"/>
      <dgm:spPr/>
    </dgm:pt>
    <dgm:pt modelId="{6BB9EC4D-E167-4F43-B53B-E997806C1638}" type="pres">
      <dgm:prSet presAssocID="{D9705B70-9B89-4171-981C-C70EC84837C0}" presName="bigChev" presStyleLbl="node1" presStyleIdx="0" presStyleCnt="3" custScaleX="77712" custScaleY="97429" custLinFactY="100000" custLinFactNeighborX="-790" custLinFactNeighborY="149129"/>
      <dgm:spPr/>
      <dgm:t>
        <a:bodyPr/>
        <a:lstStyle/>
        <a:p>
          <a:endParaRPr lang="ru-RU"/>
        </a:p>
      </dgm:t>
    </dgm:pt>
    <dgm:pt modelId="{3A14DD00-C701-4B3E-826B-9249AC4272EF}" type="pres">
      <dgm:prSet presAssocID="{D419FC30-D8E1-439C-A601-101E626994BF}" presName="parTrans" presStyleCnt="0"/>
      <dgm:spPr/>
    </dgm:pt>
    <dgm:pt modelId="{5540B3EB-8272-41D7-AD09-1F7230AA7709}" type="pres">
      <dgm:prSet presAssocID="{BDEE19BB-9FFE-4601-8E7F-84798D6BCD4E}" presName="node" presStyleLbl="alignAccFollowNode1" presStyleIdx="0" presStyleCnt="3" custScaleX="255253" custScaleY="108666" custLinFactY="100000" custLinFactNeighborX="41685" custLinFactNeighborY="1999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7EEC2A-9D77-426A-8DAE-279C658E77A8}" type="pres">
      <dgm:prSet presAssocID="{D9705B70-9B89-4171-981C-C70EC84837C0}" presName="vSp" presStyleCnt="0"/>
      <dgm:spPr/>
    </dgm:pt>
    <dgm:pt modelId="{EA0068A0-32F1-4E37-B1F8-D2769B1E50F5}" type="pres">
      <dgm:prSet presAssocID="{C5C9F5D7-22E4-47BB-ACA9-B7018BF2359F}" presName="horFlow" presStyleCnt="0"/>
      <dgm:spPr/>
    </dgm:pt>
    <dgm:pt modelId="{A7CD789F-949E-49FB-A2E0-B6B10911E0B2}" type="pres">
      <dgm:prSet presAssocID="{C5C9F5D7-22E4-47BB-ACA9-B7018BF2359F}" presName="bigChev" presStyleLbl="node1" presStyleIdx="1" presStyleCnt="3" custScaleX="78748" custScaleY="94564" custLinFactNeighborX="-790" custLinFactNeighborY="-76781"/>
      <dgm:spPr/>
      <dgm:t>
        <a:bodyPr/>
        <a:lstStyle/>
        <a:p>
          <a:endParaRPr lang="ru-RU"/>
        </a:p>
      </dgm:t>
    </dgm:pt>
    <dgm:pt modelId="{4F49CBCD-0203-4444-BA2F-1E354C164012}" type="pres">
      <dgm:prSet presAssocID="{3D21FBD8-E042-46CC-83B5-B7D3D5F484C5}" presName="parTrans" presStyleCnt="0"/>
      <dgm:spPr/>
    </dgm:pt>
    <dgm:pt modelId="{ADB904C7-2767-4464-B079-E4B0E94496C9}" type="pres">
      <dgm:prSet presAssocID="{30910EE9-DABC-4FC0-9F85-40307EE7ADC3}" presName="node" presStyleLbl="alignAccFollowNode1" presStyleIdx="1" presStyleCnt="3" custScaleX="259633" custScaleY="116729" custLinFactNeighborX="1707" custLinFactNeighborY="-911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AC2A0E-F895-4E81-BF91-9664013E78AE}" type="pres">
      <dgm:prSet presAssocID="{C5C9F5D7-22E4-47BB-ACA9-B7018BF2359F}" presName="vSp" presStyleCnt="0"/>
      <dgm:spPr/>
    </dgm:pt>
    <dgm:pt modelId="{B360A050-6ED7-4E91-B289-5BFB79EB2C21}" type="pres">
      <dgm:prSet presAssocID="{A74AF7BE-98A6-4322-996E-9A8405D13F10}" presName="horFlow" presStyleCnt="0"/>
      <dgm:spPr/>
    </dgm:pt>
    <dgm:pt modelId="{01E2EFA2-F942-4E8E-B389-A76C4C1A8642}" type="pres">
      <dgm:prSet presAssocID="{A74AF7BE-98A6-4322-996E-9A8405D13F10}" presName="bigChev" presStyleLbl="node1" presStyleIdx="2" presStyleCnt="3" custScaleX="78982" custScaleY="96411" custLinFactNeighborX="-790" custLinFactNeighborY="-77743"/>
      <dgm:spPr/>
      <dgm:t>
        <a:bodyPr/>
        <a:lstStyle/>
        <a:p>
          <a:endParaRPr lang="ru-RU"/>
        </a:p>
      </dgm:t>
    </dgm:pt>
    <dgm:pt modelId="{C4D99FBC-31C9-462B-9F02-CA519559B3A2}" type="pres">
      <dgm:prSet presAssocID="{23AC05F0-88A0-4B0C-912B-948437F96DEC}" presName="parTrans" presStyleCnt="0"/>
      <dgm:spPr/>
    </dgm:pt>
    <dgm:pt modelId="{CA3CAEAE-D7C3-4A42-90DD-6876B0576780}" type="pres">
      <dgm:prSet presAssocID="{48A98E25-5F85-4843-8D40-AF4E15280B5C}" presName="node" presStyleLbl="alignAccFollowNode1" presStyleIdx="2" presStyleCnt="3" custScaleX="260128" custScaleY="109634" custLinFactNeighborX="790" custLinFactNeighborY="-927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476EAD-C630-42C3-9446-684731B6F4C9}" type="presOf" srcId="{59245F08-AD51-4048-9B9C-0DD8C99DBAF8}" destId="{A16F6F80-B3BC-4918-AEC3-42A1FCB14F29}" srcOrd="0" destOrd="0" presId="urn:microsoft.com/office/officeart/2005/8/layout/lProcess3"/>
    <dgm:cxn modelId="{6CBE2CEF-A4E7-479C-AF77-8811C75F8793}" srcId="{A74AF7BE-98A6-4322-996E-9A8405D13F10}" destId="{48A98E25-5F85-4843-8D40-AF4E15280B5C}" srcOrd="0" destOrd="0" parTransId="{23AC05F0-88A0-4B0C-912B-948437F96DEC}" sibTransId="{6F35E535-9063-4F70-BAEA-131896A11FCB}"/>
    <dgm:cxn modelId="{6FAE49BE-8DB8-46C5-B2CE-6F5AB59B8354}" srcId="{C5C9F5D7-22E4-47BB-ACA9-B7018BF2359F}" destId="{30910EE9-DABC-4FC0-9F85-40307EE7ADC3}" srcOrd="0" destOrd="0" parTransId="{3D21FBD8-E042-46CC-83B5-B7D3D5F484C5}" sibTransId="{721F5284-67F2-44BB-99C9-B73CF0CCA819}"/>
    <dgm:cxn modelId="{D3CB62EF-4BC9-4C67-9396-3D1BA315848B}" type="presOf" srcId="{C5C9F5D7-22E4-47BB-ACA9-B7018BF2359F}" destId="{A7CD789F-949E-49FB-A2E0-B6B10911E0B2}" srcOrd="0" destOrd="0" presId="urn:microsoft.com/office/officeart/2005/8/layout/lProcess3"/>
    <dgm:cxn modelId="{3BA03AC5-9D61-48EA-8261-2617C81F2CEE}" type="presOf" srcId="{A74AF7BE-98A6-4322-996E-9A8405D13F10}" destId="{01E2EFA2-F942-4E8E-B389-A76C4C1A8642}" srcOrd="0" destOrd="0" presId="urn:microsoft.com/office/officeart/2005/8/layout/lProcess3"/>
    <dgm:cxn modelId="{D6F6893A-2493-437E-8916-D8E2C1025CFA}" type="presOf" srcId="{30910EE9-DABC-4FC0-9F85-40307EE7ADC3}" destId="{ADB904C7-2767-4464-B079-E4B0E94496C9}" srcOrd="0" destOrd="0" presId="urn:microsoft.com/office/officeart/2005/8/layout/lProcess3"/>
    <dgm:cxn modelId="{4B43311D-5E8F-4AE7-9FEA-5A2BC92F1B88}" type="presOf" srcId="{48A98E25-5F85-4843-8D40-AF4E15280B5C}" destId="{CA3CAEAE-D7C3-4A42-90DD-6876B0576780}" srcOrd="0" destOrd="0" presId="urn:microsoft.com/office/officeart/2005/8/layout/lProcess3"/>
    <dgm:cxn modelId="{B37361B4-9C36-44BF-9497-C08F91352672}" type="presOf" srcId="{BDEE19BB-9FFE-4601-8E7F-84798D6BCD4E}" destId="{5540B3EB-8272-41D7-AD09-1F7230AA7709}" srcOrd="0" destOrd="0" presId="urn:microsoft.com/office/officeart/2005/8/layout/lProcess3"/>
    <dgm:cxn modelId="{5AC96964-F184-4B0C-957D-E2C82D9C3B8A}" type="presOf" srcId="{D9705B70-9B89-4171-981C-C70EC84837C0}" destId="{6BB9EC4D-E167-4F43-B53B-E997806C1638}" srcOrd="0" destOrd="0" presId="urn:microsoft.com/office/officeart/2005/8/layout/lProcess3"/>
    <dgm:cxn modelId="{0F513F6E-D1B9-450A-926A-AFD44C143270}" srcId="{59245F08-AD51-4048-9B9C-0DD8C99DBAF8}" destId="{D9705B70-9B89-4171-981C-C70EC84837C0}" srcOrd="0" destOrd="0" parTransId="{ED415806-C37D-4EB7-9ACC-BB6D67173145}" sibTransId="{6222ED9C-CFF4-4995-93CF-958BEBC2C507}"/>
    <dgm:cxn modelId="{40927B39-B36D-4F56-A2BD-2277EB4CA68F}" srcId="{59245F08-AD51-4048-9B9C-0DD8C99DBAF8}" destId="{A74AF7BE-98A6-4322-996E-9A8405D13F10}" srcOrd="2" destOrd="0" parTransId="{08587B72-8AA5-4376-B76B-05BFE8AE4A42}" sibTransId="{3C421F61-8031-45E0-A781-9E5C75B889D7}"/>
    <dgm:cxn modelId="{2B4CA796-1E02-4F4B-B99C-70A03CE919FB}" srcId="{59245F08-AD51-4048-9B9C-0DD8C99DBAF8}" destId="{C5C9F5D7-22E4-47BB-ACA9-B7018BF2359F}" srcOrd="1" destOrd="0" parTransId="{4949E85F-A1BE-4964-B83D-7B6E6A14DA1A}" sibTransId="{B2226632-AD56-4727-A873-903E2B61E8DB}"/>
    <dgm:cxn modelId="{6CEFE7D9-5E77-4A33-93E6-42191322E593}" srcId="{D9705B70-9B89-4171-981C-C70EC84837C0}" destId="{BDEE19BB-9FFE-4601-8E7F-84798D6BCD4E}" srcOrd="0" destOrd="0" parTransId="{D419FC30-D8E1-439C-A601-101E626994BF}" sibTransId="{5D125406-DF75-4E65-9732-B53D4B9DE57D}"/>
    <dgm:cxn modelId="{7D3877E6-A184-469C-93EA-144CB6E784E2}" type="presParOf" srcId="{A16F6F80-B3BC-4918-AEC3-42A1FCB14F29}" destId="{FD212960-65F0-4969-9778-09CE4F560BAB}" srcOrd="0" destOrd="0" presId="urn:microsoft.com/office/officeart/2005/8/layout/lProcess3"/>
    <dgm:cxn modelId="{38929DC3-7C5B-4BE2-8493-C7576CAE99B4}" type="presParOf" srcId="{FD212960-65F0-4969-9778-09CE4F560BAB}" destId="{6BB9EC4D-E167-4F43-B53B-E997806C1638}" srcOrd="0" destOrd="0" presId="urn:microsoft.com/office/officeart/2005/8/layout/lProcess3"/>
    <dgm:cxn modelId="{3C3975D2-FB98-4F82-8C3D-55780715CE24}" type="presParOf" srcId="{FD212960-65F0-4969-9778-09CE4F560BAB}" destId="{3A14DD00-C701-4B3E-826B-9249AC4272EF}" srcOrd="1" destOrd="0" presId="urn:microsoft.com/office/officeart/2005/8/layout/lProcess3"/>
    <dgm:cxn modelId="{D20A4DDF-B4E8-4B9A-8375-12B6CC5BF6D0}" type="presParOf" srcId="{FD212960-65F0-4969-9778-09CE4F560BAB}" destId="{5540B3EB-8272-41D7-AD09-1F7230AA7709}" srcOrd="2" destOrd="0" presId="urn:microsoft.com/office/officeart/2005/8/layout/lProcess3"/>
    <dgm:cxn modelId="{35D7677B-3654-438A-8DD7-A7C326459030}" type="presParOf" srcId="{A16F6F80-B3BC-4918-AEC3-42A1FCB14F29}" destId="{DC7EEC2A-9D77-426A-8DAE-279C658E77A8}" srcOrd="1" destOrd="0" presId="urn:microsoft.com/office/officeart/2005/8/layout/lProcess3"/>
    <dgm:cxn modelId="{F41271ED-C878-491A-B552-434E24345AEB}" type="presParOf" srcId="{A16F6F80-B3BC-4918-AEC3-42A1FCB14F29}" destId="{EA0068A0-32F1-4E37-B1F8-D2769B1E50F5}" srcOrd="2" destOrd="0" presId="urn:microsoft.com/office/officeart/2005/8/layout/lProcess3"/>
    <dgm:cxn modelId="{AABB53E5-9A49-47D1-A89E-F82CE489B8B9}" type="presParOf" srcId="{EA0068A0-32F1-4E37-B1F8-D2769B1E50F5}" destId="{A7CD789F-949E-49FB-A2E0-B6B10911E0B2}" srcOrd="0" destOrd="0" presId="urn:microsoft.com/office/officeart/2005/8/layout/lProcess3"/>
    <dgm:cxn modelId="{0786005C-C83E-48DF-8516-BA5342156923}" type="presParOf" srcId="{EA0068A0-32F1-4E37-B1F8-D2769B1E50F5}" destId="{4F49CBCD-0203-4444-BA2F-1E354C164012}" srcOrd="1" destOrd="0" presId="urn:microsoft.com/office/officeart/2005/8/layout/lProcess3"/>
    <dgm:cxn modelId="{F2D6233D-3131-41EA-8D1C-CE0B9546AD4E}" type="presParOf" srcId="{EA0068A0-32F1-4E37-B1F8-D2769B1E50F5}" destId="{ADB904C7-2767-4464-B079-E4B0E94496C9}" srcOrd="2" destOrd="0" presId="urn:microsoft.com/office/officeart/2005/8/layout/lProcess3"/>
    <dgm:cxn modelId="{764142BF-DF03-4565-85DC-A6681F112AB6}" type="presParOf" srcId="{A16F6F80-B3BC-4918-AEC3-42A1FCB14F29}" destId="{A0AC2A0E-F895-4E81-BF91-9664013E78AE}" srcOrd="3" destOrd="0" presId="urn:microsoft.com/office/officeart/2005/8/layout/lProcess3"/>
    <dgm:cxn modelId="{414A9C7B-F52E-493E-9B51-F00EE0DB4FD4}" type="presParOf" srcId="{A16F6F80-B3BC-4918-AEC3-42A1FCB14F29}" destId="{B360A050-6ED7-4E91-B289-5BFB79EB2C21}" srcOrd="4" destOrd="0" presId="urn:microsoft.com/office/officeart/2005/8/layout/lProcess3"/>
    <dgm:cxn modelId="{6B944A78-0BBC-402C-90A4-4EBC9156DB55}" type="presParOf" srcId="{B360A050-6ED7-4E91-B289-5BFB79EB2C21}" destId="{01E2EFA2-F942-4E8E-B389-A76C4C1A8642}" srcOrd="0" destOrd="0" presId="urn:microsoft.com/office/officeart/2005/8/layout/lProcess3"/>
    <dgm:cxn modelId="{C46D05B3-EED1-43E1-9C99-F4F0C0D71285}" type="presParOf" srcId="{B360A050-6ED7-4E91-B289-5BFB79EB2C21}" destId="{C4D99FBC-31C9-462B-9F02-CA519559B3A2}" srcOrd="1" destOrd="0" presId="urn:microsoft.com/office/officeart/2005/8/layout/lProcess3"/>
    <dgm:cxn modelId="{19BEF36E-BD5D-4780-B52B-4AC5D8AFB13F}" type="presParOf" srcId="{B360A050-6ED7-4E91-B289-5BFB79EB2C21}" destId="{CA3CAEAE-D7C3-4A42-90DD-6876B0576780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29B4ACF-3D3F-4A76-B9A7-602BB445CCEF}" type="doc">
      <dgm:prSet loTypeId="urn:microsoft.com/office/officeart/2005/8/layout/hierarchy3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20DD97-F627-4027-B05F-9C1963EB0B32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accent3">
            <a:lumMod val="20000"/>
            <a:lumOff val="8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Проведение работ по замене ограждений,  ремонт теневых навесов,  ремонт дорожек </a:t>
          </a:r>
          <a:endParaRPr lang="ru-RU" sz="1200" b="1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639EEDE1-E740-49C1-AAA5-6EDC22CF26E4}" type="parTrans" cxnId="{0C5EE034-76D4-441D-BCC9-3D6E20E13D54}">
      <dgm:prSet/>
      <dgm:spPr/>
      <dgm:t>
        <a:bodyPr/>
        <a:lstStyle/>
        <a:p>
          <a:endParaRPr lang="ru-RU"/>
        </a:p>
      </dgm:t>
    </dgm:pt>
    <dgm:pt modelId="{677C6563-7C88-4006-AEB4-3BBADF890417}" type="sibTrans" cxnId="{0C5EE034-76D4-441D-BCC9-3D6E20E13D54}">
      <dgm:prSet/>
      <dgm:spPr/>
      <dgm:t>
        <a:bodyPr/>
        <a:lstStyle/>
        <a:p>
          <a:endParaRPr lang="ru-RU"/>
        </a:p>
      </dgm:t>
    </dgm:pt>
    <dgm:pt modelId="{602EDD36-D48D-4977-81B9-EEB6DCD1329D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scene3d>
          <a:camera prst="orthographicFront"/>
          <a:lightRig rig="threePt" dir="t">
            <a:rot lat="0" lon="0" rev="7500000"/>
          </a:lightRig>
        </a:scene3d>
        <a:sp3d z="-152400" extrusionH="63500">
          <a:bevelT/>
        </a:sp3d>
      </dgm:spPr>
      <dgm:t>
        <a:bodyPr/>
        <a:lstStyle/>
        <a:p>
          <a:pPr algn="l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МБОУ «СОШ №9» им. В.И. Некрасова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C22236E5-3622-4EBE-B220-990C38D4610C}" type="parTrans" cxnId="{F744CCE4-F05C-4700-87B6-7BDB50B6F559}">
      <dgm:prSet/>
      <dgm:spPr>
        <a:solidFill>
          <a:schemeClr val="accent6">
            <a:lumMod val="20000"/>
            <a:lumOff val="80000"/>
          </a:schemeClr>
        </a:solidFill>
        <a:ln>
          <a:solidFill>
            <a:schemeClr val="bg1">
              <a:lumMod val="25000"/>
            </a:schemeClr>
          </a:solidFill>
        </a:ln>
      </dgm:spPr>
      <dgm:t>
        <a:bodyPr/>
        <a:lstStyle/>
        <a:p>
          <a:endParaRPr lang="ru-RU" dirty="0"/>
        </a:p>
      </dgm:t>
    </dgm:pt>
    <dgm:pt modelId="{D76D06EE-E9A4-4F5A-A8A4-C35B73F1E896}" type="sibTrans" cxnId="{F744CCE4-F05C-4700-87B6-7BDB50B6F559}">
      <dgm:prSet/>
      <dgm:spPr/>
      <dgm:t>
        <a:bodyPr/>
        <a:lstStyle/>
        <a:p>
          <a:endParaRPr lang="ru-RU"/>
        </a:p>
      </dgm:t>
    </dgm:pt>
    <dgm:pt modelId="{D9EE9F8C-1768-4327-A1D2-6492724CBC29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scene3d>
          <a:camera prst="orthographicFront"/>
          <a:lightRig rig="threePt" dir="t">
            <a:rot lat="0" lon="0" rev="7500000"/>
          </a:lightRig>
        </a:scene3d>
        <a:sp3d z="-152400" extrusionH="63500">
          <a:bevelT/>
        </a:sp3d>
      </dgm:spPr>
      <dgm:t>
        <a:bodyPr/>
        <a:lstStyle/>
        <a:p>
          <a:pPr algn="l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МБОУ ДО ДДЮТЭ «Ювента» </a:t>
          </a:r>
          <a:endParaRPr lang="ru-RU" sz="1600" dirty="0" smtClean="0"/>
        </a:p>
      </dgm:t>
    </dgm:pt>
    <dgm:pt modelId="{54E05C9E-938C-4637-9BE6-4122ADE94414}" type="parTrans" cxnId="{FB1228CC-195E-42E2-9309-B55EAAB45405}">
      <dgm:prSet/>
      <dgm:spPr>
        <a:ln>
          <a:solidFill>
            <a:schemeClr val="bg1">
              <a:lumMod val="25000"/>
            </a:schemeClr>
          </a:solidFill>
        </a:ln>
      </dgm:spPr>
      <dgm:t>
        <a:bodyPr/>
        <a:lstStyle/>
        <a:p>
          <a:endParaRPr lang="ru-RU" dirty="0"/>
        </a:p>
      </dgm:t>
    </dgm:pt>
    <dgm:pt modelId="{CC2BB8CF-760A-4125-9F29-217B92947C9E}" type="sibTrans" cxnId="{FB1228CC-195E-42E2-9309-B55EAAB45405}">
      <dgm:prSet/>
      <dgm:spPr/>
      <dgm:t>
        <a:bodyPr/>
        <a:lstStyle/>
        <a:p>
          <a:endParaRPr lang="ru-RU"/>
        </a:p>
      </dgm:t>
    </dgm:pt>
    <dgm:pt modelId="{11B9BEEF-17C1-4CA6-9D77-5E9E9246483F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scene3d>
          <a:camera prst="orthographicFront"/>
          <a:lightRig rig="threePt" dir="t">
            <a:rot lat="0" lon="0" rev="7500000"/>
          </a:lightRig>
        </a:scene3d>
        <a:sp3d z="-152400" extrusionH="63500">
          <a:bevelT/>
        </a:sp3d>
      </dgm:spPr>
      <dgm:t>
        <a:bodyPr/>
        <a:lstStyle/>
        <a:p>
          <a:pPr algn="l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МБДОУ «Детский сад № 8»</a:t>
          </a:r>
        </a:p>
      </dgm:t>
    </dgm:pt>
    <dgm:pt modelId="{D23A78F3-2317-4B52-AF00-3402CABFB775}" type="parTrans" cxnId="{330931E1-BFE2-48E4-A0D7-0C8AD6DED9BA}">
      <dgm:prSet/>
      <dgm:spPr>
        <a:ln>
          <a:solidFill>
            <a:schemeClr val="bg1">
              <a:lumMod val="25000"/>
            </a:schemeClr>
          </a:solidFill>
        </a:ln>
      </dgm:spPr>
      <dgm:t>
        <a:bodyPr/>
        <a:lstStyle/>
        <a:p>
          <a:endParaRPr lang="ru-RU" dirty="0"/>
        </a:p>
      </dgm:t>
    </dgm:pt>
    <dgm:pt modelId="{EC48CB78-A8E0-46FC-8343-8BE24AA53BA7}" type="sibTrans" cxnId="{330931E1-BFE2-48E4-A0D7-0C8AD6DED9BA}">
      <dgm:prSet/>
      <dgm:spPr/>
      <dgm:t>
        <a:bodyPr/>
        <a:lstStyle/>
        <a:p>
          <a:endParaRPr lang="ru-RU"/>
        </a:p>
      </dgm:t>
    </dgm:pt>
    <dgm:pt modelId="{7908C8F9-5C5A-4A62-A64B-274B1167712A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scene3d>
          <a:camera prst="orthographicFront"/>
          <a:lightRig rig="threePt" dir="t">
            <a:rot lat="0" lon="0" rev="7500000"/>
          </a:lightRig>
        </a:scene3d>
        <a:sp3d z="-152400" extrusionH="63500">
          <a:bevelT/>
        </a:sp3d>
      </dgm:spPr>
      <dgm:t>
        <a:bodyPr/>
        <a:lstStyle/>
        <a:p>
          <a:pPr algn="l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МБДОУ «Детский сад № 5»</a:t>
          </a:r>
        </a:p>
      </dgm:t>
    </dgm:pt>
    <dgm:pt modelId="{0C50FF3A-9EC6-4D26-A8D7-45C73CA83715}" type="parTrans" cxnId="{DBEE006A-D55E-452A-8B42-ADA53E629377}">
      <dgm:prSet/>
      <dgm:spPr>
        <a:ln>
          <a:solidFill>
            <a:schemeClr val="bg1">
              <a:lumMod val="25000"/>
            </a:schemeClr>
          </a:solidFill>
        </a:ln>
      </dgm:spPr>
      <dgm:t>
        <a:bodyPr/>
        <a:lstStyle/>
        <a:p>
          <a:endParaRPr lang="ru-RU" dirty="0"/>
        </a:p>
      </dgm:t>
    </dgm:pt>
    <dgm:pt modelId="{7E4D4AFC-7760-47EE-AF56-D355BB2D773B}" type="sibTrans" cxnId="{DBEE006A-D55E-452A-8B42-ADA53E629377}">
      <dgm:prSet/>
      <dgm:spPr/>
      <dgm:t>
        <a:bodyPr/>
        <a:lstStyle/>
        <a:p>
          <a:endParaRPr lang="ru-RU"/>
        </a:p>
      </dgm:t>
    </dgm:pt>
    <dgm:pt modelId="{ACB8D051-83BB-46E2-B784-5625778376BF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scene3d>
          <a:camera prst="orthographicFront"/>
          <a:lightRig rig="threePt" dir="t">
            <a:rot lat="0" lon="0" rev="7500000"/>
          </a:lightRig>
        </a:scene3d>
        <a:sp3d z="-152400" extrusionH="63500">
          <a:bevelT/>
        </a:sp3d>
      </dgm:spPr>
      <dgm:t>
        <a:bodyPr/>
        <a:lstStyle/>
        <a:p>
          <a:pPr algn="l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МБДОУ Центр развития ребенка № 2</a:t>
          </a:r>
        </a:p>
      </dgm:t>
    </dgm:pt>
    <dgm:pt modelId="{899DAFEE-3447-490C-8307-5F4E8EE3A255}" type="parTrans" cxnId="{5EAE7E02-2D55-4F6A-861F-B73986609A16}">
      <dgm:prSet/>
      <dgm:spPr>
        <a:ln>
          <a:solidFill>
            <a:schemeClr val="bg1">
              <a:lumMod val="25000"/>
            </a:schemeClr>
          </a:solidFill>
        </a:ln>
      </dgm:spPr>
      <dgm:t>
        <a:bodyPr/>
        <a:lstStyle/>
        <a:p>
          <a:endParaRPr lang="ru-RU" dirty="0"/>
        </a:p>
      </dgm:t>
    </dgm:pt>
    <dgm:pt modelId="{34F0B51A-B17B-4920-B7BB-833DD5CEB3F4}" type="sibTrans" cxnId="{5EAE7E02-2D55-4F6A-861F-B73986609A16}">
      <dgm:prSet/>
      <dgm:spPr/>
      <dgm:t>
        <a:bodyPr/>
        <a:lstStyle/>
        <a:p>
          <a:endParaRPr lang="ru-RU"/>
        </a:p>
      </dgm:t>
    </dgm:pt>
    <dgm:pt modelId="{CB2C7320-5A38-4A55-8A8C-31FB875B8D2A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scene3d>
          <a:camera prst="orthographicFront"/>
          <a:lightRig rig="threePt" dir="t">
            <a:rot lat="0" lon="0" rev="7500000"/>
          </a:lightRig>
        </a:scene3d>
        <a:sp3d z="-152400" extrusionH="63500">
          <a:bevelT/>
        </a:sp3d>
      </dgm:spPr>
      <dgm:t>
        <a:bodyPr/>
        <a:lstStyle/>
        <a:p>
          <a:pPr algn="l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МБДОУ  «Детский сад № 18»</a:t>
          </a:r>
          <a:endParaRPr lang="ru-RU" sz="1600" dirty="0"/>
        </a:p>
      </dgm:t>
    </dgm:pt>
    <dgm:pt modelId="{C0156E61-537B-422E-ACEC-D2247C7BA9AC}" type="sibTrans" cxnId="{CEDBF9BA-1FCB-4FE2-B57F-98D463EEAAAA}">
      <dgm:prSet/>
      <dgm:spPr/>
      <dgm:t>
        <a:bodyPr/>
        <a:lstStyle/>
        <a:p>
          <a:endParaRPr lang="ru-RU"/>
        </a:p>
      </dgm:t>
    </dgm:pt>
    <dgm:pt modelId="{91C2D54F-AE01-40A0-A0DE-2F3CBB77AC3C}" type="parTrans" cxnId="{CEDBF9BA-1FCB-4FE2-B57F-98D463EEAAAA}">
      <dgm:prSet/>
      <dgm:spPr>
        <a:ln>
          <a:solidFill>
            <a:schemeClr val="bg1">
              <a:lumMod val="25000"/>
            </a:schemeClr>
          </a:solidFill>
        </a:ln>
      </dgm:spPr>
      <dgm:t>
        <a:bodyPr/>
        <a:lstStyle/>
        <a:p>
          <a:endParaRPr lang="ru-RU" dirty="0"/>
        </a:p>
      </dgm:t>
    </dgm:pt>
    <dgm:pt modelId="{9CEEEDEC-F5FC-4328-85C9-E98D764A2462}" type="pres">
      <dgm:prSet presAssocID="{729B4ACF-3D3F-4A76-B9A7-602BB445CCE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80D3E4F-87DA-45AB-AD25-33C493AE30D1}" type="pres">
      <dgm:prSet presAssocID="{E720DD97-F627-4027-B05F-9C1963EB0B32}" presName="root" presStyleCnt="0"/>
      <dgm:spPr/>
    </dgm:pt>
    <dgm:pt modelId="{1A5DCC38-9A06-486D-8FAD-98907DEC8CBC}" type="pres">
      <dgm:prSet presAssocID="{E720DD97-F627-4027-B05F-9C1963EB0B32}" presName="rootComposite" presStyleCnt="0"/>
      <dgm:spPr/>
    </dgm:pt>
    <dgm:pt modelId="{C1BF5CFD-6013-4027-8CBA-A060603A0AB8}" type="pres">
      <dgm:prSet presAssocID="{E720DD97-F627-4027-B05F-9C1963EB0B32}" presName="rootText" presStyleLbl="node1" presStyleIdx="0" presStyleCnt="1" custScaleX="1003320" custScaleY="224584" custLinFactNeighborX="-54918"/>
      <dgm:spPr/>
      <dgm:t>
        <a:bodyPr/>
        <a:lstStyle/>
        <a:p>
          <a:endParaRPr lang="ru-RU"/>
        </a:p>
      </dgm:t>
    </dgm:pt>
    <dgm:pt modelId="{FEDEFC88-8631-47EF-9CF5-A66B18131DB2}" type="pres">
      <dgm:prSet presAssocID="{E720DD97-F627-4027-B05F-9C1963EB0B32}" presName="rootConnector" presStyleLbl="node1" presStyleIdx="0" presStyleCnt="1"/>
      <dgm:spPr/>
      <dgm:t>
        <a:bodyPr/>
        <a:lstStyle/>
        <a:p>
          <a:endParaRPr lang="ru-RU"/>
        </a:p>
      </dgm:t>
    </dgm:pt>
    <dgm:pt modelId="{CCF33970-C721-4505-A469-B06FC53DBA23}" type="pres">
      <dgm:prSet presAssocID="{E720DD97-F627-4027-B05F-9C1963EB0B32}" presName="childShape" presStyleCnt="0"/>
      <dgm:spPr/>
    </dgm:pt>
    <dgm:pt modelId="{A139DCB5-4520-4C2B-8C69-00A78EFA4544}" type="pres">
      <dgm:prSet presAssocID="{C22236E5-3622-4EBE-B220-990C38D4610C}" presName="Name13" presStyleLbl="parChTrans1D2" presStyleIdx="0" presStyleCnt="6"/>
      <dgm:spPr/>
      <dgm:t>
        <a:bodyPr/>
        <a:lstStyle/>
        <a:p>
          <a:endParaRPr lang="ru-RU"/>
        </a:p>
      </dgm:t>
    </dgm:pt>
    <dgm:pt modelId="{107D1445-8FDF-43EC-A38B-A68CECDB87DD}" type="pres">
      <dgm:prSet presAssocID="{602EDD36-D48D-4977-81B9-EEB6DCD1329D}" presName="childText" presStyleLbl="bgAcc1" presStyleIdx="0" presStyleCnt="6" custScaleX="6713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F45281-73CE-4A7B-BE27-6F8DA98F5CB1}" type="pres">
      <dgm:prSet presAssocID="{91C2D54F-AE01-40A0-A0DE-2F3CBB77AC3C}" presName="Name13" presStyleLbl="parChTrans1D2" presStyleIdx="1" presStyleCnt="6"/>
      <dgm:spPr/>
      <dgm:t>
        <a:bodyPr/>
        <a:lstStyle/>
        <a:p>
          <a:endParaRPr lang="ru-RU"/>
        </a:p>
      </dgm:t>
    </dgm:pt>
    <dgm:pt modelId="{7B6492AD-888B-4D85-810D-E4C7637E331B}" type="pres">
      <dgm:prSet presAssocID="{CB2C7320-5A38-4A55-8A8C-31FB875B8D2A}" presName="childText" presStyleLbl="bgAcc1" presStyleIdx="1" presStyleCnt="6" custScaleX="6713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BB00F2-4F6C-4F10-A291-CF21F95C8F91}" type="pres">
      <dgm:prSet presAssocID="{54E05C9E-938C-4637-9BE6-4122ADE94414}" presName="Name13" presStyleLbl="parChTrans1D2" presStyleIdx="2" presStyleCnt="6"/>
      <dgm:spPr/>
      <dgm:t>
        <a:bodyPr/>
        <a:lstStyle/>
        <a:p>
          <a:endParaRPr lang="ru-RU"/>
        </a:p>
      </dgm:t>
    </dgm:pt>
    <dgm:pt modelId="{98888CA2-0047-4187-96D4-3E1DDAF7702D}" type="pres">
      <dgm:prSet presAssocID="{D9EE9F8C-1768-4327-A1D2-6492724CBC29}" presName="childText" presStyleLbl="bgAcc1" presStyleIdx="2" presStyleCnt="6" custScaleX="6713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87C5FD-FF1B-43E1-8DF5-8AD7FC83D123}" type="pres">
      <dgm:prSet presAssocID="{D23A78F3-2317-4B52-AF00-3402CABFB775}" presName="Name13" presStyleLbl="parChTrans1D2" presStyleIdx="3" presStyleCnt="6"/>
      <dgm:spPr/>
      <dgm:t>
        <a:bodyPr/>
        <a:lstStyle/>
        <a:p>
          <a:endParaRPr lang="ru-RU"/>
        </a:p>
      </dgm:t>
    </dgm:pt>
    <dgm:pt modelId="{1FD3AE21-F1B2-48AC-92EF-54E104AEC2E5}" type="pres">
      <dgm:prSet presAssocID="{11B9BEEF-17C1-4CA6-9D77-5E9E9246483F}" presName="childText" presStyleLbl="bgAcc1" presStyleIdx="3" presStyleCnt="6" custScaleX="671332" custLinFactNeighborX="-198" custLinFactNeighborY="86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E5669D-EA45-4D2E-A0D4-7E625B2F8392}" type="pres">
      <dgm:prSet presAssocID="{0C50FF3A-9EC6-4D26-A8D7-45C73CA83715}" presName="Name13" presStyleLbl="parChTrans1D2" presStyleIdx="4" presStyleCnt="6"/>
      <dgm:spPr/>
      <dgm:t>
        <a:bodyPr/>
        <a:lstStyle/>
        <a:p>
          <a:endParaRPr lang="ru-RU"/>
        </a:p>
      </dgm:t>
    </dgm:pt>
    <dgm:pt modelId="{1C5F6827-8793-4D4B-B225-AD27F788ACD8}" type="pres">
      <dgm:prSet presAssocID="{7908C8F9-5C5A-4A62-A64B-274B1167712A}" presName="childText" presStyleLbl="bgAcc1" presStyleIdx="4" presStyleCnt="6" custScaleX="6713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9EA0A-B40D-4CA4-95F1-3B9C47BA9C24}" type="pres">
      <dgm:prSet presAssocID="{899DAFEE-3447-490C-8307-5F4E8EE3A255}" presName="Name13" presStyleLbl="parChTrans1D2" presStyleIdx="5" presStyleCnt="6"/>
      <dgm:spPr/>
      <dgm:t>
        <a:bodyPr/>
        <a:lstStyle/>
        <a:p>
          <a:endParaRPr lang="ru-RU"/>
        </a:p>
      </dgm:t>
    </dgm:pt>
    <dgm:pt modelId="{7EB74FE7-83C6-4608-A030-76154267DC8D}" type="pres">
      <dgm:prSet presAssocID="{ACB8D051-83BB-46E2-B784-5625778376BF}" presName="childText" presStyleLbl="bgAcc1" presStyleIdx="5" presStyleCnt="6" custScaleX="6713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935381-F987-4A16-B0B0-52FF0A496E4D}" type="presOf" srcId="{E720DD97-F627-4027-B05F-9C1963EB0B32}" destId="{FEDEFC88-8631-47EF-9CF5-A66B18131DB2}" srcOrd="1" destOrd="0" presId="urn:microsoft.com/office/officeart/2005/8/layout/hierarchy3"/>
    <dgm:cxn modelId="{7221CB91-2220-48D1-AE7D-C9FCF00F512D}" type="presOf" srcId="{54E05C9E-938C-4637-9BE6-4122ADE94414}" destId="{BDBB00F2-4F6C-4F10-A291-CF21F95C8F91}" srcOrd="0" destOrd="0" presId="urn:microsoft.com/office/officeart/2005/8/layout/hierarchy3"/>
    <dgm:cxn modelId="{C43D94C6-462C-4BCE-ACB8-01C4F4FEF44C}" type="presOf" srcId="{ACB8D051-83BB-46E2-B784-5625778376BF}" destId="{7EB74FE7-83C6-4608-A030-76154267DC8D}" srcOrd="0" destOrd="0" presId="urn:microsoft.com/office/officeart/2005/8/layout/hierarchy3"/>
    <dgm:cxn modelId="{E332E8A8-1A54-40D4-9D41-C9D1DAEA53E3}" type="presOf" srcId="{729B4ACF-3D3F-4A76-B9A7-602BB445CCEF}" destId="{9CEEEDEC-F5FC-4328-85C9-E98D764A2462}" srcOrd="0" destOrd="0" presId="urn:microsoft.com/office/officeart/2005/8/layout/hierarchy3"/>
    <dgm:cxn modelId="{DF33B3FE-49D2-4EBA-8F6A-707689C56BB0}" type="presOf" srcId="{602EDD36-D48D-4977-81B9-EEB6DCD1329D}" destId="{107D1445-8FDF-43EC-A38B-A68CECDB87DD}" srcOrd="0" destOrd="0" presId="urn:microsoft.com/office/officeart/2005/8/layout/hierarchy3"/>
    <dgm:cxn modelId="{330931E1-BFE2-48E4-A0D7-0C8AD6DED9BA}" srcId="{E720DD97-F627-4027-B05F-9C1963EB0B32}" destId="{11B9BEEF-17C1-4CA6-9D77-5E9E9246483F}" srcOrd="3" destOrd="0" parTransId="{D23A78F3-2317-4B52-AF00-3402CABFB775}" sibTransId="{EC48CB78-A8E0-46FC-8343-8BE24AA53BA7}"/>
    <dgm:cxn modelId="{C628F948-446E-4C2D-B9C4-1AF69E7AF1D5}" type="presOf" srcId="{CB2C7320-5A38-4A55-8A8C-31FB875B8D2A}" destId="{7B6492AD-888B-4D85-810D-E4C7637E331B}" srcOrd="0" destOrd="0" presId="urn:microsoft.com/office/officeart/2005/8/layout/hierarchy3"/>
    <dgm:cxn modelId="{DBEE006A-D55E-452A-8B42-ADA53E629377}" srcId="{E720DD97-F627-4027-B05F-9C1963EB0B32}" destId="{7908C8F9-5C5A-4A62-A64B-274B1167712A}" srcOrd="4" destOrd="0" parTransId="{0C50FF3A-9EC6-4D26-A8D7-45C73CA83715}" sibTransId="{7E4D4AFC-7760-47EE-AF56-D355BB2D773B}"/>
    <dgm:cxn modelId="{F744CCE4-F05C-4700-87B6-7BDB50B6F559}" srcId="{E720DD97-F627-4027-B05F-9C1963EB0B32}" destId="{602EDD36-D48D-4977-81B9-EEB6DCD1329D}" srcOrd="0" destOrd="0" parTransId="{C22236E5-3622-4EBE-B220-990C38D4610C}" sibTransId="{D76D06EE-E9A4-4F5A-A8A4-C35B73F1E896}"/>
    <dgm:cxn modelId="{39F45A33-011F-43BD-B9D9-2285FDA873AD}" type="presOf" srcId="{C22236E5-3622-4EBE-B220-990C38D4610C}" destId="{A139DCB5-4520-4C2B-8C69-00A78EFA4544}" srcOrd="0" destOrd="0" presId="urn:microsoft.com/office/officeart/2005/8/layout/hierarchy3"/>
    <dgm:cxn modelId="{B9DBF232-5A23-4CB3-AD0F-5080119CC12F}" type="presOf" srcId="{D9EE9F8C-1768-4327-A1D2-6492724CBC29}" destId="{98888CA2-0047-4187-96D4-3E1DDAF7702D}" srcOrd="0" destOrd="0" presId="urn:microsoft.com/office/officeart/2005/8/layout/hierarchy3"/>
    <dgm:cxn modelId="{FB1228CC-195E-42E2-9309-B55EAAB45405}" srcId="{E720DD97-F627-4027-B05F-9C1963EB0B32}" destId="{D9EE9F8C-1768-4327-A1D2-6492724CBC29}" srcOrd="2" destOrd="0" parTransId="{54E05C9E-938C-4637-9BE6-4122ADE94414}" sibTransId="{CC2BB8CF-760A-4125-9F29-217B92947C9E}"/>
    <dgm:cxn modelId="{A55F98B8-0D23-4DE2-BCF0-2F5B604E6432}" type="presOf" srcId="{7908C8F9-5C5A-4A62-A64B-274B1167712A}" destId="{1C5F6827-8793-4D4B-B225-AD27F788ACD8}" srcOrd="0" destOrd="0" presId="urn:microsoft.com/office/officeart/2005/8/layout/hierarchy3"/>
    <dgm:cxn modelId="{DC54F8B7-7514-47DF-8889-E7AEA29B9A4A}" type="presOf" srcId="{0C50FF3A-9EC6-4D26-A8D7-45C73CA83715}" destId="{49E5669D-EA45-4D2E-A0D4-7E625B2F8392}" srcOrd="0" destOrd="0" presId="urn:microsoft.com/office/officeart/2005/8/layout/hierarchy3"/>
    <dgm:cxn modelId="{CEDBF9BA-1FCB-4FE2-B57F-98D463EEAAAA}" srcId="{E720DD97-F627-4027-B05F-9C1963EB0B32}" destId="{CB2C7320-5A38-4A55-8A8C-31FB875B8D2A}" srcOrd="1" destOrd="0" parTransId="{91C2D54F-AE01-40A0-A0DE-2F3CBB77AC3C}" sibTransId="{C0156E61-537B-422E-ACEC-D2247C7BA9AC}"/>
    <dgm:cxn modelId="{B960EE12-5435-42B4-B94D-CF7C88CCF33A}" type="presOf" srcId="{E720DD97-F627-4027-B05F-9C1963EB0B32}" destId="{C1BF5CFD-6013-4027-8CBA-A060603A0AB8}" srcOrd="0" destOrd="0" presId="urn:microsoft.com/office/officeart/2005/8/layout/hierarchy3"/>
    <dgm:cxn modelId="{0C5EE034-76D4-441D-BCC9-3D6E20E13D54}" srcId="{729B4ACF-3D3F-4A76-B9A7-602BB445CCEF}" destId="{E720DD97-F627-4027-B05F-9C1963EB0B32}" srcOrd="0" destOrd="0" parTransId="{639EEDE1-E740-49C1-AAA5-6EDC22CF26E4}" sibTransId="{677C6563-7C88-4006-AEB4-3BBADF890417}"/>
    <dgm:cxn modelId="{5EAE7E02-2D55-4F6A-861F-B73986609A16}" srcId="{E720DD97-F627-4027-B05F-9C1963EB0B32}" destId="{ACB8D051-83BB-46E2-B784-5625778376BF}" srcOrd="5" destOrd="0" parTransId="{899DAFEE-3447-490C-8307-5F4E8EE3A255}" sibTransId="{34F0B51A-B17B-4920-B7BB-833DD5CEB3F4}"/>
    <dgm:cxn modelId="{CA1E9993-B418-4973-8825-E6AAE7623120}" type="presOf" srcId="{899DAFEE-3447-490C-8307-5F4E8EE3A255}" destId="{2E39EA0A-B40D-4CA4-95F1-3B9C47BA9C24}" srcOrd="0" destOrd="0" presId="urn:microsoft.com/office/officeart/2005/8/layout/hierarchy3"/>
    <dgm:cxn modelId="{169415FF-E719-4BB4-9A43-4A67B1C84157}" type="presOf" srcId="{D23A78F3-2317-4B52-AF00-3402CABFB775}" destId="{2C87C5FD-FF1B-43E1-8DF5-8AD7FC83D123}" srcOrd="0" destOrd="0" presId="urn:microsoft.com/office/officeart/2005/8/layout/hierarchy3"/>
    <dgm:cxn modelId="{0E13CFE7-7967-4354-955D-54306855FDDA}" type="presOf" srcId="{91C2D54F-AE01-40A0-A0DE-2F3CBB77AC3C}" destId="{7FF45281-73CE-4A7B-BE27-6F8DA98F5CB1}" srcOrd="0" destOrd="0" presId="urn:microsoft.com/office/officeart/2005/8/layout/hierarchy3"/>
    <dgm:cxn modelId="{9AA25AED-1AF1-492D-926F-5681D8A8771E}" type="presOf" srcId="{11B9BEEF-17C1-4CA6-9D77-5E9E9246483F}" destId="{1FD3AE21-F1B2-48AC-92EF-54E104AEC2E5}" srcOrd="0" destOrd="0" presId="urn:microsoft.com/office/officeart/2005/8/layout/hierarchy3"/>
    <dgm:cxn modelId="{763962F2-B7F9-4703-AF6A-794D76DDD745}" type="presParOf" srcId="{9CEEEDEC-F5FC-4328-85C9-E98D764A2462}" destId="{F80D3E4F-87DA-45AB-AD25-33C493AE30D1}" srcOrd="0" destOrd="0" presId="urn:microsoft.com/office/officeart/2005/8/layout/hierarchy3"/>
    <dgm:cxn modelId="{5F585E1F-5813-4739-B41D-EE6E5EDC22AD}" type="presParOf" srcId="{F80D3E4F-87DA-45AB-AD25-33C493AE30D1}" destId="{1A5DCC38-9A06-486D-8FAD-98907DEC8CBC}" srcOrd="0" destOrd="0" presId="urn:microsoft.com/office/officeart/2005/8/layout/hierarchy3"/>
    <dgm:cxn modelId="{88BC2802-2CC3-491F-80D4-F8BB31C50D0C}" type="presParOf" srcId="{1A5DCC38-9A06-486D-8FAD-98907DEC8CBC}" destId="{C1BF5CFD-6013-4027-8CBA-A060603A0AB8}" srcOrd="0" destOrd="0" presId="urn:microsoft.com/office/officeart/2005/8/layout/hierarchy3"/>
    <dgm:cxn modelId="{4AA1C239-12F5-41BE-B9CD-38EA6921E5C6}" type="presParOf" srcId="{1A5DCC38-9A06-486D-8FAD-98907DEC8CBC}" destId="{FEDEFC88-8631-47EF-9CF5-A66B18131DB2}" srcOrd="1" destOrd="0" presId="urn:microsoft.com/office/officeart/2005/8/layout/hierarchy3"/>
    <dgm:cxn modelId="{842C0CA3-F4EB-4DFF-BF20-77C71D3799CD}" type="presParOf" srcId="{F80D3E4F-87DA-45AB-AD25-33C493AE30D1}" destId="{CCF33970-C721-4505-A469-B06FC53DBA23}" srcOrd="1" destOrd="0" presId="urn:microsoft.com/office/officeart/2005/8/layout/hierarchy3"/>
    <dgm:cxn modelId="{13A4B93E-A506-4BFE-BE88-BD0B1D08A997}" type="presParOf" srcId="{CCF33970-C721-4505-A469-B06FC53DBA23}" destId="{A139DCB5-4520-4C2B-8C69-00A78EFA4544}" srcOrd="0" destOrd="0" presId="urn:microsoft.com/office/officeart/2005/8/layout/hierarchy3"/>
    <dgm:cxn modelId="{A8530B77-4946-421C-AA83-86BD94537E0A}" type="presParOf" srcId="{CCF33970-C721-4505-A469-B06FC53DBA23}" destId="{107D1445-8FDF-43EC-A38B-A68CECDB87DD}" srcOrd="1" destOrd="0" presId="urn:microsoft.com/office/officeart/2005/8/layout/hierarchy3"/>
    <dgm:cxn modelId="{7891650D-1BF5-47A6-8302-C1299E8E8E33}" type="presParOf" srcId="{CCF33970-C721-4505-A469-B06FC53DBA23}" destId="{7FF45281-73CE-4A7B-BE27-6F8DA98F5CB1}" srcOrd="2" destOrd="0" presId="urn:microsoft.com/office/officeart/2005/8/layout/hierarchy3"/>
    <dgm:cxn modelId="{BBBA6D22-6C57-4D93-830B-6B364AA3C949}" type="presParOf" srcId="{CCF33970-C721-4505-A469-B06FC53DBA23}" destId="{7B6492AD-888B-4D85-810D-E4C7637E331B}" srcOrd="3" destOrd="0" presId="urn:microsoft.com/office/officeart/2005/8/layout/hierarchy3"/>
    <dgm:cxn modelId="{EEEE6384-169D-4935-82FA-D063CE7E2C0B}" type="presParOf" srcId="{CCF33970-C721-4505-A469-B06FC53DBA23}" destId="{BDBB00F2-4F6C-4F10-A291-CF21F95C8F91}" srcOrd="4" destOrd="0" presId="urn:microsoft.com/office/officeart/2005/8/layout/hierarchy3"/>
    <dgm:cxn modelId="{E9143F23-A8D9-43E6-A082-33BA80ECEE1E}" type="presParOf" srcId="{CCF33970-C721-4505-A469-B06FC53DBA23}" destId="{98888CA2-0047-4187-96D4-3E1DDAF7702D}" srcOrd="5" destOrd="0" presId="urn:microsoft.com/office/officeart/2005/8/layout/hierarchy3"/>
    <dgm:cxn modelId="{EFC7478C-24ED-4932-AF69-D8FE6EEAED8E}" type="presParOf" srcId="{CCF33970-C721-4505-A469-B06FC53DBA23}" destId="{2C87C5FD-FF1B-43E1-8DF5-8AD7FC83D123}" srcOrd="6" destOrd="0" presId="urn:microsoft.com/office/officeart/2005/8/layout/hierarchy3"/>
    <dgm:cxn modelId="{3A654ADD-A0AD-4540-A486-8FC574E075DE}" type="presParOf" srcId="{CCF33970-C721-4505-A469-B06FC53DBA23}" destId="{1FD3AE21-F1B2-48AC-92EF-54E104AEC2E5}" srcOrd="7" destOrd="0" presId="urn:microsoft.com/office/officeart/2005/8/layout/hierarchy3"/>
    <dgm:cxn modelId="{47B6278F-434C-4683-A802-D989046DE47B}" type="presParOf" srcId="{CCF33970-C721-4505-A469-B06FC53DBA23}" destId="{49E5669D-EA45-4D2E-A0D4-7E625B2F8392}" srcOrd="8" destOrd="0" presId="urn:microsoft.com/office/officeart/2005/8/layout/hierarchy3"/>
    <dgm:cxn modelId="{A9BBFB21-4B71-4883-AE45-319220009A0B}" type="presParOf" srcId="{CCF33970-C721-4505-A469-B06FC53DBA23}" destId="{1C5F6827-8793-4D4B-B225-AD27F788ACD8}" srcOrd="9" destOrd="0" presId="urn:microsoft.com/office/officeart/2005/8/layout/hierarchy3"/>
    <dgm:cxn modelId="{D3084FE5-08CF-4292-9954-CF374D8CC663}" type="presParOf" srcId="{CCF33970-C721-4505-A469-B06FC53DBA23}" destId="{2E39EA0A-B40D-4CA4-95F1-3B9C47BA9C24}" srcOrd="10" destOrd="0" presId="urn:microsoft.com/office/officeart/2005/8/layout/hierarchy3"/>
    <dgm:cxn modelId="{512C02AF-22B5-4C40-8DEF-D9F8160E812D}" type="presParOf" srcId="{CCF33970-C721-4505-A469-B06FC53DBA23}" destId="{7EB74FE7-83C6-4608-A030-76154267DC8D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0BF704B-1933-4529-A6FE-AA19BE1263C3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0D8C46-6757-48DF-B576-9538E3137F31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600" b="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Содержание территорий общего пользования </a:t>
          </a:r>
          <a:endParaRPr lang="ru-RU" sz="1600" b="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33E957F-687C-42C8-86B2-1A5D9DE1D5D7}" type="parTrans" cxnId="{45D6526F-5022-41A5-AC1C-B5FC488AA9C3}">
      <dgm:prSet/>
      <dgm:spPr/>
      <dgm:t>
        <a:bodyPr/>
        <a:lstStyle/>
        <a:p>
          <a:pPr algn="ctr"/>
          <a:endParaRPr lang="ru-RU" sz="1600" b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25EDC70F-F47E-4578-BB64-3D14601928C6}" type="sibTrans" cxnId="{45D6526F-5022-41A5-AC1C-B5FC488AA9C3}">
      <dgm:prSet/>
      <dgm:spPr/>
      <dgm:t>
        <a:bodyPr/>
        <a:lstStyle/>
        <a:p>
          <a:pPr algn="ctr"/>
          <a:endParaRPr lang="ru-RU" sz="1600" b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BD624C4B-031C-4CB0-9FF1-0471DD4FB760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600" b="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Обеспечение безопасности дорожного движения   </a:t>
          </a:r>
          <a:endParaRPr lang="ru-RU" sz="1600" b="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0D02D671-B0C7-4BFA-9CB3-572B947637B4}" type="parTrans" cxnId="{16FBABF5-E5F4-42D7-BAAF-C7FC9E408BBD}">
      <dgm:prSet/>
      <dgm:spPr/>
      <dgm:t>
        <a:bodyPr/>
        <a:lstStyle/>
        <a:p>
          <a:pPr algn="ctr"/>
          <a:endParaRPr lang="ru-RU" sz="1600" b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1265EE8-EC24-4202-95B7-5363FAAC0339}" type="sibTrans" cxnId="{16FBABF5-E5F4-42D7-BAAF-C7FC9E408BBD}">
      <dgm:prSet/>
      <dgm:spPr/>
      <dgm:t>
        <a:bodyPr/>
        <a:lstStyle/>
        <a:p>
          <a:pPr algn="ctr"/>
          <a:endParaRPr lang="ru-RU" sz="1600" b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CE08531-AE78-484C-94AA-224171686021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600" b="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Мероприятия по строительству объектов городского хозяйства </a:t>
          </a:r>
          <a:endParaRPr lang="ru-RU" sz="1600" b="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0D0A29CB-5D70-4F7A-8F67-5BAF8D70A4CA}" type="parTrans" cxnId="{70E240DE-9514-49AB-9273-773463364B98}">
      <dgm:prSet/>
      <dgm:spPr/>
      <dgm:t>
        <a:bodyPr/>
        <a:lstStyle/>
        <a:p>
          <a:pPr algn="ctr"/>
          <a:endParaRPr lang="ru-RU" sz="1600" b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5F1A5585-210A-45BD-BA4B-03B56AD4FC2C}" type="sibTrans" cxnId="{70E240DE-9514-49AB-9273-773463364B98}">
      <dgm:prSet/>
      <dgm:spPr/>
      <dgm:t>
        <a:bodyPr/>
        <a:lstStyle/>
        <a:p>
          <a:pPr algn="ctr"/>
          <a:endParaRPr lang="ru-RU" sz="1600" b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DE3819EB-8C8D-4BD5-B8A4-C812B55EF811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600" b="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Ремонт улично-дорожной сети </a:t>
          </a:r>
          <a:endParaRPr lang="ru-RU" sz="1600" b="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E92C08D4-793A-4737-9DC9-3B8F6383CEC3}" type="parTrans" cxnId="{4141B4F7-3CAA-4FDD-8099-0F1F574736A2}">
      <dgm:prSet/>
      <dgm:spPr/>
      <dgm:t>
        <a:bodyPr/>
        <a:lstStyle/>
        <a:p>
          <a:pPr algn="ctr"/>
          <a:endParaRPr lang="ru-RU" sz="1600" b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C5080B07-E902-4EAC-937A-65D370C2A909}" type="sibTrans" cxnId="{4141B4F7-3CAA-4FDD-8099-0F1F574736A2}">
      <dgm:prSet/>
      <dgm:spPr/>
      <dgm:t>
        <a:bodyPr/>
        <a:lstStyle/>
        <a:p>
          <a:pPr algn="ctr"/>
          <a:endParaRPr lang="ru-RU" sz="1600" b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2FB7ED1D-392D-4314-8DB8-0ABAA6BD8842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600" b="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Энергосбережение и повышение энергетической эффективности </a:t>
          </a:r>
          <a:endParaRPr lang="ru-RU" sz="1600" b="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8A865D6-FC2C-4E25-B683-6649779AC9A0}" type="parTrans" cxnId="{C4677A00-0FEC-4705-A812-868222107387}">
      <dgm:prSet/>
      <dgm:spPr/>
      <dgm:t>
        <a:bodyPr/>
        <a:lstStyle/>
        <a:p>
          <a:pPr algn="ctr"/>
          <a:endParaRPr lang="ru-RU" sz="1600" b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2DA7012-2CD3-4EE9-AF79-D17BCFBB9EB4}" type="sibTrans" cxnId="{C4677A00-0FEC-4705-A812-868222107387}">
      <dgm:prSet/>
      <dgm:spPr/>
      <dgm:t>
        <a:bodyPr/>
        <a:lstStyle/>
        <a:p>
          <a:pPr algn="ctr"/>
          <a:endParaRPr lang="ru-RU" sz="1600" b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BEEA5CA9-0DBC-4E1D-BB82-F4428113417C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600" b="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Содержание и уход за зелеными насаждениями    </a:t>
          </a:r>
          <a:endParaRPr lang="ru-RU" sz="1600" b="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C975F15F-366E-4966-8F48-CB8B8D8729FA}" type="parTrans" cxnId="{9CB2C9DA-CAA7-4B1D-AB8E-86F268B5E8F1}">
      <dgm:prSet/>
      <dgm:spPr/>
      <dgm:t>
        <a:bodyPr/>
        <a:lstStyle/>
        <a:p>
          <a:pPr algn="ctr"/>
          <a:endParaRPr lang="ru-RU" sz="1600" b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5ED8E4AC-17CC-44C6-84B7-B983D4FA56A2}" type="sibTrans" cxnId="{9CB2C9DA-CAA7-4B1D-AB8E-86F268B5E8F1}">
      <dgm:prSet/>
      <dgm:spPr/>
      <dgm:t>
        <a:bodyPr/>
        <a:lstStyle/>
        <a:p>
          <a:pPr algn="ctr"/>
          <a:endParaRPr lang="ru-RU" sz="1600" b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5BF5A56-80FB-40F1-B595-333E9E3D22C7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600" b="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Развитие градостроительной деятельности </a:t>
          </a:r>
          <a:endParaRPr lang="ru-RU" sz="1600" b="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05C208BF-5CFB-4DC7-9855-70EDA7BF0240}" type="parTrans" cxnId="{A45875FB-87E3-4A19-B697-6BE5C2E6C5E3}">
      <dgm:prSet/>
      <dgm:spPr/>
      <dgm:t>
        <a:bodyPr/>
        <a:lstStyle/>
        <a:p>
          <a:pPr algn="ctr"/>
          <a:endParaRPr lang="ru-RU" sz="1600" b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7078D9D2-94C6-470A-B3E2-DC70DDF46C99}" type="sibTrans" cxnId="{A45875FB-87E3-4A19-B697-6BE5C2E6C5E3}">
      <dgm:prSet/>
      <dgm:spPr/>
      <dgm:t>
        <a:bodyPr/>
        <a:lstStyle/>
        <a:p>
          <a:pPr algn="ctr"/>
          <a:endParaRPr lang="ru-RU" sz="1600" b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3425C0F7-BEF1-4DCD-B929-6DC740EDF8F7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600" b="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Содержание и ремонт объектов благоустройства  </a:t>
          </a:r>
          <a:endParaRPr lang="ru-RU" sz="1600" b="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2508836-747D-473F-BA79-27A5EA9D4C1C}" type="parTrans" cxnId="{3EA99017-2A27-4420-83C4-F912C4A08909}">
      <dgm:prSet/>
      <dgm:spPr/>
      <dgm:t>
        <a:bodyPr/>
        <a:lstStyle/>
        <a:p>
          <a:pPr algn="ctr"/>
          <a:endParaRPr lang="ru-RU" sz="1600" b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366547D9-12E9-455D-8BA4-AD5EBB07DA45}" type="sibTrans" cxnId="{3EA99017-2A27-4420-83C4-F912C4A08909}">
      <dgm:prSet/>
      <dgm:spPr/>
      <dgm:t>
        <a:bodyPr/>
        <a:lstStyle/>
        <a:p>
          <a:pPr algn="ctr"/>
          <a:endParaRPr lang="ru-RU" sz="1600" b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3D44D685-B8B9-4278-9785-D6E60FB59E3D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500" b="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Вывоз мусора </a:t>
          </a:r>
          <a:endParaRPr lang="ru-RU" sz="1500" b="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D3B1A88-E2FB-432C-891F-AD1090B4B2D4}" type="parTrans" cxnId="{8EC016FF-BD88-47C0-8E7D-BC9D82B25865}">
      <dgm:prSet/>
      <dgm:spPr/>
      <dgm:t>
        <a:bodyPr/>
        <a:lstStyle/>
        <a:p>
          <a:pPr algn="ctr"/>
          <a:endParaRPr lang="ru-RU" sz="1600" b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CCF77866-4D07-4EFC-9D3F-C1B92853B4B7}" type="sibTrans" cxnId="{8EC016FF-BD88-47C0-8E7D-BC9D82B25865}">
      <dgm:prSet/>
      <dgm:spPr/>
      <dgm:t>
        <a:bodyPr/>
        <a:lstStyle/>
        <a:p>
          <a:pPr algn="ctr"/>
          <a:endParaRPr lang="ru-RU" sz="1600" b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D3D528F8-A9C0-44CD-8FE2-E42D01A69392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600" b="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Содержание и капитальный ремонт тепловых и водопроводных сетей и дренажно-ливневой канализации </a:t>
          </a:r>
          <a:endParaRPr lang="ru-RU" sz="1600" b="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749D14AD-DAAD-4770-BB1F-CBE5AA1EE310}" type="parTrans" cxnId="{EEE3A98A-CBC7-46EE-B300-9AFFC1F76B8C}">
      <dgm:prSet/>
      <dgm:spPr/>
      <dgm:t>
        <a:bodyPr/>
        <a:lstStyle/>
        <a:p>
          <a:pPr algn="ctr"/>
          <a:endParaRPr lang="ru-RU" sz="1600" b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85D370A-F6AF-4CA6-8E8A-5C13304FB091}" type="sibTrans" cxnId="{EEE3A98A-CBC7-46EE-B300-9AFFC1F76B8C}">
      <dgm:prSet/>
      <dgm:spPr/>
      <dgm:t>
        <a:bodyPr/>
        <a:lstStyle/>
        <a:p>
          <a:pPr algn="ctr"/>
          <a:endParaRPr lang="ru-RU" sz="1600" b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9CFFB6CF-8EA2-47ED-A584-C4D5DCD47645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600" b="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Формирование современной городской среды </a:t>
          </a:r>
          <a:endParaRPr lang="ru-RU" sz="1600" b="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E231D397-8556-48F3-9DF7-F7DF80CFB67D}" type="parTrans" cxnId="{AD7A273B-8FC7-4239-AF49-004CF4E66849}">
      <dgm:prSet/>
      <dgm:spPr/>
      <dgm:t>
        <a:bodyPr/>
        <a:lstStyle/>
        <a:p>
          <a:pPr algn="ctr"/>
          <a:endParaRPr lang="ru-RU" sz="1600" b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FCBCAFB8-C3BD-46A1-AF4A-6824EA7B8200}" type="sibTrans" cxnId="{AD7A273B-8FC7-4239-AF49-004CF4E66849}">
      <dgm:prSet/>
      <dgm:spPr/>
      <dgm:t>
        <a:bodyPr/>
        <a:lstStyle/>
        <a:p>
          <a:pPr algn="ctr"/>
          <a:endParaRPr lang="ru-RU" sz="1600" b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2494ED1D-1D80-4AC9-9CB9-3AEE405EB306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600" b="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Строительство дорог противопожарного назначения </a:t>
          </a:r>
          <a:endParaRPr lang="ru-RU" sz="1600" b="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4B0BB00-41AB-40B1-91F8-E0EE485411A7}" type="parTrans" cxnId="{CA20CDCE-04B8-4F49-A1B3-41EE6653E56D}">
      <dgm:prSet/>
      <dgm:spPr/>
      <dgm:t>
        <a:bodyPr/>
        <a:lstStyle/>
        <a:p>
          <a:pPr algn="ctr"/>
          <a:endParaRPr lang="ru-RU" sz="1600" b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E9E9F5CA-DAEF-48FE-BF90-21ED595CC959}" type="sibTrans" cxnId="{CA20CDCE-04B8-4F49-A1B3-41EE6653E56D}">
      <dgm:prSet/>
      <dgm:spPr/>
      <dgm:t>
        <a:bodyPr/>
        <a:lstStyle/>
        <a:p>
          <a:pPr algn="ctr"/>
          <a:endParaRPr lang="ru-RU" sz="1600" b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D79578B2-92B5-4F4F-844E-F060B163730C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600" b="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Мероприятия по охране окружающей среды </a:t>
          </a:r>
          <a:endParaRPr lang="ru-RU" sz="1600" b="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7B9258F-0858-4951-BC20-E6A8CBE2FD4B}" type="parTrans" cxnId="{80E071BB-9586-4A4E-93F6-C363093D624F}">
      <dgm:prSet/>
      <dgm:spPr/>
      <dgm:t>
        <a:bodyPr/>
        <a:lstStyle/>
        <a:p>
          <a:pPr algn="ctr"/>
          <a:endParaRPr lang="ru-RU" sz="1600" b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031CC336-4288-4158-8E64-699341AA54DE}" type="sibTrans" cxnId="{80E071BB-9586-4A4E-93F6-C363093D624F}">
      <dgm:prSet/>
      <dgm:spPr/>
      <dgm:t>
        <a:bodyPr/>
        <a:lstStyle/>
        <a:p>
          <a:pPr algn="ctr"/>
          <a:endParaRPr lang="ru-RU" sz="1600" b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74D97F86-BF0D-4D14-8273-6F0EC97995AA}" type="pres">
      <dgm:prSet presAssocID="{C0BF704B-1933-4529-A6FE-AA19BE1263C3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8F6945-4945-4446-9D4B-FEB56C0A5619}" type="pres">
      <dgm:prSet presAssocID="{040D8C46-6757-48DF-B576-9538E3137F31}" presName="comp" presStyleCnt="0"/>
      <dgm:spPr/>
    </dgm:pt>
    <dgm:pt modelId="{A7DFB71E-A1EE-49FE-AC7F-95FF4C1E56D0}" type="pres">
      <dgm:prSet presAssocID="{040D8C46-6757-48DF-B576-9538E3137F31}" presName="box" presStyleLbl="node1" presStyleIdx="0" presStyleCnt="13"/>
      <dgm:spPr/>
      <dgm:t>
        <a:bodyPr/>
        <a:lstStyle/>
        <a:p>
          <a:endParaRPr lang="ru-RU"/>
        </a:p>
      </dgm:t>
    </dgm:pt>
    <dgm:pt modelId="{EEC4B555-A090-4D3C-97AE-590E88D1876B}" type="pres">
      <dgm:prSet presAssocID="{040D8C46-6757-48DF-B576-9538E3137F31}" presName="img" presStyleLbl="fgImgPlace1" presStyleIdx="0" presStyleCnt="13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EA334319-1BB6-4508-895E-956A9939EBDC}" type="pres">
      <dgm:prSet presAssocID="{040D8C46-6757-48DF-B576-9538E3137F31}" presName="text" presStyleLbl="node1" presStyleIdx="0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780BB5-03E9-4984-9AFC-C0FFC749B715}" type="pres">
      <dgm:prSet presAssocID="{25EDC70F-F47E-4578-BB64-3D14601928C6}" presName="spacer" presStyleCnt="0"/>
      <dgm:spPr/>
    </dgm:pt>
    <dgm:pt modelId="{98BE1C31-83F3-42B6-9FB9-5CF465E2D498}" type="pres">
      <dgm:prSet presAssocID="{BD624C4B-031C-4CB0-9FF1-0471DD4FB760}" presName="comp" presStyleCnt="0"/>
      <dgm:spPr/>
    </dgm:pt>
    <dgm:pt modelId="{90836F7E-E5D0-460D-B258-71EF78E40F9B}" type="pres">
      <dgm:prSet presAssocID="{BD624C4B-031C-4CB0-9FF1-0471DD4FB760}" presName="box" presStyleLbl="node1" presStyleIdx="1" presStyleCnt="13"/>
      <dgm:spPr/>
      <dgm:t>
        <a:bodyPr/>
        <a:lstStyle/>
        <a:p>
          <a:endParaRPr lang="ru-RU"/>
        </a:p>
      </dgm:t>
    </dgm:pt>
    <dgm:pt modelId="{8D680137-4923-479C-9951-6D28241851B1}" type="pres">
      <dgm:prSet presAssocID="{BD624C4B-031C-4CB0-9FF1-0471DD4FB760}" presName="img" presStyleLbl="fgImgPlace1" presStyleIdx="1" presStyleCnt="13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73CAC82A-0BB2-4E67-B34C-8381EC148CF8}" type="pres">
      <dgm:prSet presAssocID="{BD624C4B-031C-4CB0-9FF1-0471DD4FB760}" presName="text" presStyleLbl="node1" presStyleIdx="1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035FEC-0F8C-45D9-B8E1-80941717BC93}" type="pres">
      <dgm:prSet presAssocID="{A1265EE8-EC24-4202-95B7-5363FAAC0339}" presName="spacer" presStyleCnt="0"/>
      <dgm:spPr/>
    </dgm:pt>
    <dgm:pt modelId="{AA5B3CA2-BB4B-47DB-9650-A121C368D956}" type="pres">
      <dgm:prSet presAssocID="{4CE08531-AE78-484C-94AA-224171686021}" presName="comp" presStyleCnt="0"/>
      <dgm:spPr/>
    </dgm:pt>
    <dgm:pt modelId="{9B259409-462D-445B-81FC-56897BCDD4A1}" type="pres">
      <dgm:prSet presAssocID="{4CE08531-AE78-484C-94AA-224171686021}" presName="box" presStyleLbl="node1" presStyleIdx="2" presStyleCnt="13" custLinFactNeighborY="-2415"/>
      <dgm:spPr/>
      <dgm:t>
        <a:bodyPr/>
        <a:lstStyle/>
        <a:p>
          <a:endParaRPr lang="ru-RU"/>
        </a:p>
      </dgm:t>
    </dgm:pt>
    <dgm:pt modelId="{74CB90AE-3DF4-4306-A580-9DF326E25951}" type="pres">
      <dgm:prSet presAssocID="{4CE08531-AE78-484C-94AA-224171686021}" presName="img" presStyleLbl="fgImgPlace1" presStyleIdx="2" presStyleCnt="13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C299F8C1-46A9-493B-AF02-80296C808573}" type="pres">
      <dgm:prSet presAssocID="{4CE08531-AE78-484C-94AA-224171686021}" presName="text" presStyleLbl="node1" presStyleIdx="2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4BE442-8F45-4BEC-AD06-77C1566096AE}" type="pres">
      <dgm:prSet presAssocID="{5F1A5585-210A-45BD-BA4B-03B56AD4FC2C}" presName="spacer" presStyleCnt="0"/>
      <dgm:spPr/>
    </dgm:pt>
    <dgm:pt modelId="{253C3CD5-A087-4A2C-B70D-281F956407FC}" type="pres">
      <dgm:prSet presAssocID="{DE3819EB-8C8D-4BD5-B8A4-C812B55EF811}" presName="comp" presStyleCnt="0"/>
      <dgm:spPr/>
    </dgm:pt>
    <dgm:pt modelId="{AF80E3C4-20B8-4600-96C7-2BC7538C2053}" type="pres">
      <dgm:prSet presAssocID="{DE3819EB-8C8D-4BD5-B8A4-C812B55EF811}" presName="box" presStyleLbl="node1" presStyleIdx="3" presStyleCnt="13"/>
      <dgm:spPr/>
      <dgm:t>
        <a:bodyPr/>
        <a:lstStyle/>
        <a:p>
          <a:endParaRPr lang="ru-RU"/>
        </a:p>
      </dgm:t>
    </dgm:pt>
    <dgm:pt modelId="{57B90314-6B20-4087-8525-1CE2B8D94644}" type="pres">
      <dgm:prSet presAssocID="{DE3819EB-8C8D-4BD5-B8A4-C812B55EF811}" presName="img" presStyleLbl="fgImgPlace1" presStyleIdx="3" presStyleCnt="13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E8EF8937-7E1F-4FE6-B498-FA99D7030A62}" type="pres">
      <dgm:prSet presAssocID="{DE3819EB-8C8D-4BD5-B8A4-C812B55EF811}" presName="text" presStyleLbl="node1" presStyleIdx="3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C5FD0A-C80C-4F2A-95C1-4A1433AAFF2D}" type="pres">
      <dgm:prSet presAssocID="{C5080B07-E902-4EAC-937A-65D370C2A909}" presName="spacer" presStyleCnt="0"/>
      <dgm:spPr/>
    </dgm:pt>
    <dgm:pt modelId="{2A50FFBB-7155-4868-9F31-DF4315F9EA0B}" type="pres">
      <dgm:prSet presAssocID="{2FB7ED1D-392D-4314-8DB8-0ABAA6BD8842}" presName="comp" presStyleCnt="0"/>
      <dgm:spPr/>
    </dgm:pt>
    <dgm:pt modelId="{771FB391-20B4-44F1-92EC-3927F99326D4}" type="pres">
      <dgm:prSet presAssocID="{2FB7ED1D-392D-4314-8DB8-0ABAA6BD8842}" presName="box" presStyleLbl="node1" presStyleIdx="4" presStyleCnt="13"/>
      <dgm:spPr/>
      <dgm:t>
        <a:bodyPr/>
        <a:lstStyle/>
        <a:p>
          <a:endParaRPr lang="ru-RU"/>
        </a:p>
      </dgm:t>
    </dgm:pt>
    <dgm:pt modelId="{4D15455A-50F7-4EAA-835A-DF62CCE9AA5E}" type="pres">
      <dgm:prSet presAssocID="{2FB7ED1D-392D-4314-8DB8-0ABAA6BD8842}" presName="img" presStyleLbl="fgImgPlace1" presStyleIdx="4" presStyleCnt="13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631809BF-7561-469C-AD53-13638477A3D5}" type="pres">
      <dgm:prSet presAssocID="{2FB7ED1D-392D-4314-8DB8-0ABAA6BD8842}" presName="text" presStyleLbl="node1" presStyleIdx="4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5D5E76-5CCC-4821-935F-0560B655E190}" type="pres">
      <dgm:prSet presAssocID="{82DA7012-2CD3-4EE9-AF79-D17BCFBB9EB4}" presName="spacer" presStyleCnt="0"/>
      <dgm:spPr/>
    </dgm:pt>
    <dgm:pt modelId="{F45F0318-3631-498E-9379-0794E1F8D903}" type="pres">
      <dgm:prSet presAssocID="{BEEA5CA9-0DBC-4E1D-BB82-F4428113417C}" presName="comp" presStyleCnt="0"/>
      <dgm:spPr/>
    </dgm:pt>
    <dgm:pt modelId="{88334750-C19B-452F-A298-15F6AF847F8C}" type="pres">
      <dgm:prSet presAssocID="{BEEA5CA9-0DBC-4E1D-BB82-F4428113417C}" presName="box" presStyleLbl="node1" presStyleIdx="5" presStyleCnt="13"/>
      <dgm:spPr/>
      <dgm:t>
        <a:bodyPr/>
        <a:lstStyle/>
        <a:p>
          <a:endParaRPr lang="ru-RU"/>
        </a:p>
      </dgm:t>
    </dgm:pt>
    <dgm:pt modelId="{CADB1BC4-A969-41E3-9FA3-2C08E6020854}" type="pres">
      <dgm:prSet presAssocID="{BEEA5CA9-0DBC-4E1D-BB82-F4428113417C}" presName="img" presStyleLbl="fgImgPlace1" presStyleIdx="5" presStyleCnt="13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CFA18827-6BD7-4ECF-9C8F-2419A69DEB0B}" type="pres">
      <dgm:prSet presAssocID="{BEEA5CA9-0DBC-4E1D-BB82-F4428113417C}" presName="text" presStyleLbl="node1" presStyleIdx="5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034A91-C023-405F-9C64-B01946FF74A8}" type="pres">
      <dgm:prSet presAssocID="{5ED8E4AC-17CC-44C6-84B7-B983D4FA56A2}" presName="spacer" presStyleCnt="0"/>
      <dgm:spPr/>
    </dgm:pt>
    <dgm:pt modelId="{1D3CE0FB-2D8B-4371-A898-C3FA616BDEA9}" type="pres">
      <dgm:prSet presAssocID="{65BF5A56-80FB-40F1-B595-333E9E3D22C7}" presName="comp" presStyleCnt="0"/>
      <dgm:spPr/>
    </dgm:pt>
    <dgm:pt modelId="{B20ADAC1-DAD4-441E-89E3-E1DA52676A06}" type="pres">
      <dgm:prSet presAssocID="{65BF5A56-80FB-40F1-B595-333E9E3D22C7}" presName="box" presStyleLbl="node1" presStyleIdx="6" presStyleCnt="13"/>
      <dgm:spPr/>
      <dgm:t>
        <a:bodyPr/>
        <a:lstStyle/>
        <a:p>
          <a:endParaRPr lang="ru-RU"/>
        </a:p>
      </dgm:t>
    </dgm:pt>
    <dgm:pt modelId="{759C6A7C-F3B8-48F6-93A6-A2754FC535A2}" type="pres">
      <dgm:prSet presAssocID="{65BF5A56-80FB-40F1-B595-333E9E3D22C7}" presName="img" presStyleLbl="fgImgPlace1" presStyleIdx="6" presStyleCnt="13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F1FA9039-FD52-4DC2-A54A-FB220B367B14}" type="pres">
      <dgm:prSet presAssocID="{65BF5A56-80FB-40F1-B595-333E9E3D22C7}" presName="text" presStyleLbl="node1" presStyleIdx="6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836A82-AC4F-4066-8321-36FD6583A3C6}" type="pres">
      <dgm:prSet presAssocID="{7078D9D2-94C6-470A-B3E2-DC70DDF46C99}" presName="spacer" presStyleCnt="0"/>
      <dgm:spPr/>
    </dgm:pt>
    <dgm:pt modelId="{517A8478-33A0-4740-8B91-98095A8DC076}" type="pres">
      <dgm:prSet presAssocID="{3425C0F7-BEF1-4DCD-B929-6DC740EDF8F7}" presName="comp" presStyleCnt="0"/>
      <dgm:spPr/>
    </dgm:pt>
    <dgm:pt modelId="{7239FB41-ECD1-47CE-84DA-E8A914DDBDEA}" type="pres">
      <dgm:prSet presAssocID="{3425C0F7-BEF1-4DCD-B929-6DC740EDF8F7}" presName="box" presStyleLbl="node1" presStyleIdx="7" presStyleCnt="13"/>
      <dgm:spPr/>
      <dgm:t>
        <a:bodyPr/>
        <a:lstStyle/>
        <a:p>
          <a:endParaRPr lang="ru-RU"/>
        </a:p>
      </dgm:t>
    </dgm:pt>
    <dgm:pt modelId="{57F2B3EC-0ACF-40B7-B4EA-571A2877557C}" type="pres">
      <dgm:prSet presAssocID="{3425C0F7-BEF1-4DCD-B929-6DC740EDF8F7}" presName="img" presStyleLbl="fgImgPlace1" presStyleIdx="7" presStyleCnt="13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35646D3C-B861-4681-BD64-52F3172CBB26}" type="pres">
      <dgm:prSet presAssocID="{3425C0F7-BEF1-4DCD-B929-6DC740EDF8F7}" presName="text" presStyleLbl="node1" presStyleIdx="7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06C961-3088-4A40-82C8-19721B1AFC94}" type="pres">
      <dgm:prSet presAssocID="{366547D9-12E9-455D-8BA4-AD5EBB07DA45}" presName="spacer" presStyleCnt="0"/>
      <dgm:spPr/>
    </dgm:pt>
    <dgm:pt modelId="{6BB530A0-8FD8-494B-92F0-3BB335702F4F}" type="pres">
      <dgm:prSet presAssocID="{3D44D685-B8B9-4278-9785-D6E60FB59E3D}" presName="comp" presStyleCnt="0"/>
      <dgm:spPr/>
    </dgm:pt>
    <dgm:pt modelId="{9B842745-B6A2-4D39-B742-7D42263994E0}" type="pres">
      <dgm:prSet presAssocID="{3D44D685-B8B9-4278-9785-D6E60FB59E3D}" presName="box" presStyleLbl="node1" presStyleIdx="8" presStyleCnt="13"/>
      <dgm:spPr/>
      <dgm:t>
        <a:bodyPr/>
        <a:lstStyle/>
        <a:p>
          <a:endParaRPr lang="ru-RU"/>
        </a:p>
      </dgm:t>
    </dgm:pt>
    <dgm:pt modelId="{6D9D3D63-2293-4F11-AFFE-2611FE5A76C7}" type="pres">
      <dgm:prSet presAssocID="{3D44D685-B8B9-4278-9785-D6E60FB59E3D}" presName="img" presStyleLbl="fgImgPlace1" presStyleIdx="8" presStyleCnt="13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FB5D666A-07D1-444B-B49E-B7445ABD6E3F}" type="pres">
      <dgm:prSet presAssocID="{3D44D685-B8B9-4278-9785-D6E60FB59E3D}" presName="text" presStyleLbl="node1" presStyleIdx="8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EF6A63-4DA5-4909-B2B8-6B92F10D8840}" type="pres">
      <dgm:prSet presAssocID="{CCF77866-4D07-4EFC-9D3F-C1B92853B4B7}" presName="spacer" presStyleCnt="0"/>
      <dgm:spPr/>
    </dgm:pt>
    <dgm:pt modelId="{9C7B3F04-3C42-4D80-84D0-3383797A4068}" type="pres">
      <dgm:prSet presAssocID="{D3D528F8-A9C0-44CD-8FE2-E42D01A69392}" presName="comp" presStyleCnt="0"/>
      <dgm:spPr/>
    </dgm:pt>
    <dgm:pt modelId="{465D3F99-68D7-4528-AD28-DA6FFB30A71A}" type="pres">
      <dgm:prSet presAssocID="{D3D528F8-A9C0-44CD-8FE2-E42D01A69392}" presName="box" presStyleLbl="node1" presStyleIdx="9" presStyleCnt="13"/>
      <dgm:spPr/>
      <dgm:t>
        <a:bodyPr/>
        <a:lstStyle/>
        <a:p>
          <a:endParaRPr lang="ru-RU"/>
        </a:p>
      </dgm:t>
    </dgm:pt>
    <dgm:pt modelId="{F4ED3132-408C-4249-A569-75E2E841AF77}" type="pres">
      <dgm:prSet presAssocID="{D3D528F8-A9C0-44CD-8FE2-E42D01A69392}" presName="img" presStyleLbl="fgImgPlace1" presStyleIdx="9" presStyleCnt="13" custLinFactNeighborX="-2149" custLinFactNeighborY="-18927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5B3854E0-6FC3-4354-B811-BDDF74199901}" type="pres">
      <dgm:prSet presAssocID="{D3D528F8-A9C0-44CD-8FE2-E42D01A69392}" presName="text" presStyleLbl="node1" presStyleIdx="9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CACCAA-46AD-49D3-A701-19690258E734}" type="pres">
      <dgm:prSet presAssocID="{185D370A-F6AF-4CA6-8E8A-5C13304FB091}" presName="spacer" presStyleCnt="0"/>
      <dgm:spPr/>
    </dgm:pt>
    <dgm:pt modelId="{AB45C6C4-CEF6-4A9A-BD32-0E746F6AA626}" type="pres">
      <dgm:prSet presAssocID="{9CFFB6CF-8EA2-47ED-A584-C4D5DCD47645}" presName="comp" presStyleCnt="0"/>
      <dgm:spPr/>
    </dgm:pt>
    <dgm:pt modelId="{858E0533-CAA2-4D2D-A43C-E19DE9CFE13F}" type="pres">
      <dgm:prSet presAssocID="{9CFFB6CF-8EA2-47ED-A584-C4D5DCD47645}" presName="box" presStyleLbl="node1" presStyleIdx="10" presStyleCnt="13"/>
      <dgm:spPr/>
      <dgm:t>
        <a:bodyPr/>
        <a:lstStyle/>
        <a:p>
          <a:endParaRPr lang="ru-RU"/>
        </a:p>
      </dgm:t>
    </dgm:pt>
    <dgm:pt modelId="{2D1DF85B-46DB-4178-AC4D-FDC470BEA9FA}" type="pres">
      <dgm:prSet presAssocID="{9CFFB6CF-8EA2-47ED-A584-C4D5DCD47645}" presName="img" presStyleLbl="fgImgPlace1" presStyleIdx="10" presStyleCnt="13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2FE0F176-4D21-4103-9EAD-139C6E52204B}" type="pres">
      <dgm:prSet presAssocID="{9CFFB6CF-8EA2-47ED-A584-C4D5DCD47645}" presName="text" presStyleLbl="node1" presStyleIdx="10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D2307A-0C01-4821-802A-2DA50A56632F}" type="pres">
      <dgm:prSet presAssocID="{FCBCAFB8-C3BD-46A1-AF4A-6824EA7B8200}" presName="spacer" presStyleCnt="0"/>
      <dgm:spPr/>
    </dgm:pt>
    <dgm:pt modelId="{DBA5C379-1A06-45ED-8C9F-0F99685C4E65}" type="pres">
      <dgm:prSet presAssocID="{2494ED1D-1D80-4AC9-9CB9-3AEE405EB306}" presName="comp" presStyleCnt="0"/>
      <dgm:spPr/>
    </dgm:pt>
    <dgm:pt modelId="{983A38D9-709C-4EA0-90F8-B80EB175F62B}" type="pres">
      <dgm:prSet presAssocID="{2494ED1D-1D80-4AC9-9CB9-3AEE405EB306}" presName="box" presStyleLbl="node1" presStyleIdx="11" presStyleCnt="13"/>
      <dgm:spPr/>
      <dgm:t>
        <a:bodyPr/>
        <a:lstStyle/>
        <a:p>
          <a:endParaRPr lang="ru-RU"/>
        </a:p>
      </dgm:t>
    </dgm:pt>
    <dgm:pt modelId="{A2A72976-2699-4A41-8355-CE65463A8B6D}" type="pres">
      <dgm:prSet presAssocID="{2494ED1D-1D80-4AC9-9CB9-3AEE405EB306}" presName="img" presStyleLbl="fgImgPlace1" presStyleIdx="11" presStyleCnt="13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65C212C0-743E-4917-B708-83F9DA4C394C}" type="pres">
      <dgm:prSet presAssocID="{2494ED1D-1D80-4AC9-9CB9-3AEE405EB306}" presName="text" presStyleLbl="node1" presStyleIdx="11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01CAC8-72B9-4D16-BE16-DCB5E60AD7BC}" type="pres">
      <dgm:prSet presAssocID="{E9E9F5CA-DAEF-48FE-BF90-21ED595CC959}" presName="spacer" presStyleCnt="0"/>
      <dgm:spPr/>
    </dgm:pt>
    <dgm:pt modelId="{40D55BFF-6AE9-49E0-A2CE-AB18827D70EF}" type="pres">
      <dgm:prSet presAssocID="{D79578B2-92B5-4F4F-844E-F060B163730C}" presName="comp" presStyleCnt="0"/>
      <dgm:spPr/>
    </dgm:pt>
    <dgm:pt modelId="{0CA06C05-4069-47FD-87BE-C7ED1B704838}" type="pres">
      <dgm:prSet presAssocID="{D79578B2-92B5-4F4F-844E-F060B163730C}" presName="box" presStyleLbl="node1" presStyleIdx="12" presStyleCnt="13"/>
      <dgm:spPr/>
      <dgm:t>
        <a:bodyPr/>
        <a:lstStyle/>
        <a:p>
          <a:endParaRPr lang="ru-RU"/>
        </a:p>
      </dgm:t>
    </dgm:pt>
    <dgm:pt modelId="{86E73321-D386-4466-8B04-82BF08675DCE}" type="pres">
      <dgm:prSet presAssocID="{D79578B2-92B5-4F4F-844E-F060B163730C}" presName="img" presStyleLbl="fgImgPlace1" presStyleIdx="12" presStyleCnt="13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B7937523-59C6-4B64-A51F-1773002205C0}" type="pres">
      <dgm:prSet presAssocID="{D79578B2-92B5-4F4F-844E-F060B163730C}" presName="text" presStyleLbl="node1" presStyleIdx="12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5875FB-87E3-4A19-B697-6BE5C2E6C5E3}" srcId="{C0BF704B-1933-4529-A6FE-AA19BE1263C3}" destId="{65BF5A56-80FB-40F1-B595-333E9E3D22C7}" srcOrd="6" destOrd="0" parTransId="{05C208BF-5CFB-4DC7-9855-70EDA7BF0240}" sibTransId="{7078D9D2-94C6-470A-B3E2-DC70DDF46C99}"/>
    <dgm:cxn modelId="{FBF50EFD-C3F4-47CF-8205-1781252EB854}" type="presOf" srcId="{9CFFB6CF-8EA2-47ED-A584-C4D5DCD47645}" destId="{2FE0F176-4D21-4103-9EAD-139C6E52204B}" srcOrd="1" destOrd="0" presId="urn:microsoft.com/office/officeart/2005/8/layout/vList4"/>
    <dgm:cxn modelId="{9CB2C9DA-CAA7-4B1D-AB8E-86F268B5E8F1}" srcId="{C0BF704B-1933-4529-A6FE-AA19BE1263C3}" destId="{BEEA5CA9-0DBC-4E1D-BB82-F4428113417C}" srcOrd="5" destOrd="0" parTransId="{C975F15F-366E-4966-8F48-CB8B8D8729FA}" sibTransId="{5ED8E4AC-17CC-44C6-84B7-B983D4FA56A2}"/>
    <dgm:cxn modelId="{D4C8DB90-1B3B-48B9-8FB8-6EC56BB3C2CF}" type="presOf" srcId="{BEEA5CA9-0DBC-4E1D-BB82-F4428113417C}" destId="{CFA18827-6BD7-4ECF-9C8F-2419A69DEB0B}" srcOrd="1" destOrd="0" presId="urn:microsoft.com/office/officeart/2005/8/layout/vList4"/>
    <dgm:cxn modelId="{24A03F36-6CBA-4446-AAF2-9BC8C44618DA}" type="presOf" srcId="{040D8C46-6757-48DF-B576-9538E3137F31}" destId="{EA334319-1BB6-4508-895E-956A9939EBDC}" srcOrd="1" destOrd="0" presId="urn:microsoft.com/office/officeart/2005/8/layout/vList4"/>
    <dgm:cxn modelId="{32D10EDA-8C37-4502-A961-1597AF7C90CA}" type="presOf" srcId="{2494ED1D-1D80-4AC9-9CB9-3AEE405EB306}" destId="{983A38D9-709C-4EA0-90F8-B80EB175F62B}" srcOrd="0" destOrd="0" presId="urn:microsoft.com/office/officeart/2005/8/layout/vList4"/>
    <dgm:cxn modelId="{70E240DE-9514-49AB-9273-773463364B98}" srcId="{C0BF704B-1933-4529-A6FE-AA19BE1263C3}" destId="{4CE08531-AE78-484C-94AA-224171686021}" srcOrd="2" destOrd="0" parTransId="{0D0A29CB-5D70-4F7A-8F67-5BAF8D70A4CA}" sibTransId="{5F1A5585-210A-45BD-BA4B-03B56AD4FC2C}"/>
    <dgm:cxn modelId="{CA20CDCE-04B8-4F49-A1B3-41EE6653E56D}" srcId="{C0BF704B-1933-4529-A6FE-AA19BE1263C3}" destId="{2494ED1D-1D80-4AC9-9CB9-3AEE405EB306}" srcOrd="11" destOrd="0" parTransId="{A4B0BB00-41AB-40B1-91F8-E0EE485411A7}" sibTransId="{E9E9F5CA-DAEF-48FE-BF90-21ED595CC959}"/>
    <dgm:cxn modelId="{369F1FBE-40D1-401E-9AF8-F4D001AB033D}" type="presOf" srcId="{DE3819EB-8C8D-4BD5-B8A4-C812B55EF811}" destId="{E8EF8937-7E1F-4FE6-B498-FA99D7030A62}" srcOrd="1" destOrd="0" presId="urn:microsoft.com/office/officeart/2005/8/layout/vList4"/>
    <dgm:cxn modelId="{C308462E-BEC3-4F03-BA25-5AB5EF05CC18}" type="presOf" srcId="{BD624C4B-031C-4CB0-9FF1-0471DD4FB760}" destId="{73CAC82A-0BB2-4E67-B34C-8381EC148CF8}" srcOrd="1" destOrd="0" presId="urn:microsoft.com/office/officeart/2005/8/layout/vList4"/>
    <dgm:cxn modelId="{63FD1AF8-0764-4EF4-AAB9-D1A3307C0992}" type="presOf" srcId="{2FB7ED1D-392D-4314-8DB8-0ABAA6BD8842}" destId="{771FB391-20B4-44F1-92EC-3927F99326D4}" srcOrd="0" destOrd="0" presId="urn:microsoft.com/office/officeart/2005/8/layout/vList4"/>
    <dgm:cxn modelId="{CCF793D5-9BB2-49E1-88E2-575F9A51DC1F}" type="presOf" srcId="{3425C0F7-BEF1-4DCD-B929-6DC740EDF8F7}" destId="{7239FB41-ECD1-47CE-84DA-E8A914DDBDEA}" srcOrd="0" destOrd="0" presId="urn:microsoft.com/office/officeart/2005/8/layout/vList4"/>
    <dgm:cxn modelId="{45D6526F-5022-41A5-AC1C-B5FC488AA9C3}" srcId="{C0BF704B-1933-4529-A6FE-AA19BE1263C3}" destId="{040D8C46-6757-48DF-B576-9538E3137F31}" srcOrd="0" destOrd="0" parTransId="{633E957F-687C-42C8-86B2-1A5D9DE1D5D7}" sibTransId="{25EDC70F-F47E-4578-BB64-3D14601928C6}"/>
    <dgm:cxn modelId="{16FBABF5-E5F4-42D7-BAAF-C7FC9E408BBD}" srcId="{C0BF704B-1933-4529-A6FE-AA19BE1263C3}" destId="{BD624C4B-031C-4CB0-9FF1-0471DD4FB760}" srcOrd="1" destOrd="0" parTransId="{0D02D671-B0C7-4BFA-9CB3-572B947637B4}" sibTransId="{A1265EE8-EC24-4202-95B7-5363FAAC0339}"/>
    <dgm:cxn modelId="{FB1C9DCA-1D09-45E1-9989-2BE9246E1F2F}" type="presOf" srcId="{3425C0F7-BEF1-4DCD-B929-6DC740EDF8F7}" destId="{35646D3C-B861-4681-BD64-52F3172CBB26}" srcOrd="1" destOrd="0" presId="urn:microsoft.com/office/officeart/2005/8/layout/vList4"/>
    <dgm:cxn modelId="{AD7A273B-8FC7-4239-AF49-004CF4E66849}" srcId="{C0BF704B-1933-4529-A6FE-AA19BE1263C3}" destId="{9CFFB6CF-8EA2-47ED-A584-C4D5DCD47645}" srcOrd="10" destOrd="0" parTransId="{E231D397-8556-48F3-9DF7-F7DF80CFB67D}" sibTransId="{FCBCAFB8-C3BD-46A1-AF4A-6824EA7B8200}"/>
    <dgm:cxn modelId="{4308B0A1-8270-467F-A996-9C3C83FBE939}" type="presOf" srcId="{D3D528F8-A9C0-44CD-8FE2-E42D01A69392}" destId="{5B3854E0-6FC3-4354-B811-BDDF74199901}" srcOrd="1" destOrd="0" presId="urn:microsoft.com/office/officeart/2005/8/layout/vList4"/>
    <dgm:cxn modelId="{44B2F115-AA67-487E-8CE7-D77B6C3E5D35}" type="presOf" srcId="{BD624C4B-031C-4CB0-9FF1-0471DD4FB760}" destId="{90836F7E-E5D0-460D-B258-71EF78E40F9B}" srcOrd="0" destOrd="0" presId="urn:microsoft.com/office/officeart/2005/8/layout/vList4"/>
    <dgm:cxn modelId="{11ED14B5-C868-4660-AA92-8759F0813CE3}" type="presOf" srcId="{BEEA5CA9-0DBC-4E1D-BB82-F4428113417C}" destId="{88334750-C19B-452F-A298-15F6AF847F8C}" srcOrd="0" destOrd="0" presId="urn:microsoft.com/office/officeart/2005/8/layout/vList4"/>
    <dgm:cxn modelId="{929AE30E-BA91-471F-9BD8-0755E521C802}" type="presOf" srcId="{3D44D685-B8B9-4278-9785-D6E60FB59E3D}" destId="{FB5D666A-07D1-444B-B49E-B7445ABD6E3F}" srcOrd="1" destOrd="0" presId="urn:microsoft.com/office/officeart/2005/8/layout/vList4"/>
    <dgm:cxn modelId="{6A7437F9-9227-486A-9DB0-5182817B666D}" type="presOf" srcId="{4CE08531-AE78-484C-94AA-224171686021}" destId="{9B259409-462D-445B-81FC-56897BCDD4A1}" srcOrd="0" destOrd="0" presId="urn:microsoft.com/office/officeart/2005/8/layout/vList4"/>
    <dgm:cxn modelId="{C4940AD3-4E40-4F7A-A76D-8308316923EE}" type="presOf" srcId="{DE3819EB-8C8D-4BD5-B8A4-C812B55EF811}" destId="{AF80E3C4-20B8-4600-96C7-2BC7538C2053}" srcOrd="0" destOrd="0" presId="urn:microsoft.com/office/officeart/2005/8/layout/vList4"/>
    <dgm:cxn modelId="{83FB2FCA-3A7F-462B-85E7-3DB59F4F4112}" type="presOf" srcId="{D79578B2-92B5-4F4F-844E-F060B163730C}" destId="{B7937523-59C6-4B64-A51F-1773002205C0}" srcOrd="1" destOrd="0" presId="urn:microsoft.com/office/officeart/2005/8/layout/vList4"/>
    <dgm:cxn modelId="{15D97A89-6EAA-461F-924B-C41889C25B6F}" type="presOf" srcId="{4CE08531-AE78-484C-94AA-224171686021}" destId="{C299F8C1-46A9-493B-AF02-80296C808573}" srcOrd="1" destOrd="0" presId="urn:microsoft.com/office/officeart/2005/8/layout/vList4"/>
    <dgm:cxn modelId="{0E5B96A6-65B3-487B-881A-B7FA3453DA64}" type="presOf" srcId="{2494ED1D-1D80-4AC9-9CB9-3AEE405EB306}" destId="{65C212C0-743E-4917-B708-83F9DA4C394C}" srcOrd="1" destOrd="0" presId="urn:microsoft.com/office/officeart/2005/8/layout/vList4"/>
    <dgm:cxn modelId="{80E071BB-9586-4A4E-93F6-C363093D624F}" srcId="{C0BF704B-1933-4529-A6FE-AA19BE1263C3}" destId="{D79578B2-92B5-4F4F-844E-F060B163730C}" srcOrd="12" destOrd="0" parTransId="{67B9258F-0858-4951-BC20-E6A8CBE2FD4B}" sibTransId="{031CC336-4288-4158-8E64-699341AA54DE}"/>
    <dgm:cxn modelId="{C4677A00-0FEC-4705-A812-868222107387}" srcId="{C0BF704B-1933-4529-A6FE-AA19BE1263C3}" destId="{2FB7ED1D-392D-4314-8DB8-0ABAA6BD8842}" srcOrd="4" destOrd="0" parTransId="{88A865D6-FC2C-4E25-B683-6649779AC9A0}" sibTransId="{82DA7012-2CD3-4EE9-AF79-D17BCFBB9EB4}"/>
    <dgm:cxn modelId="{EEE3A98A-CBC7-46EE-B300-9AFFC1F76B8C}" srcId="{C0BF704B-1933-4529-A6FE-AA19BE1263C3}" destId="{D3D528F8-A9C0-44CD-8FE2-E42D01A69392}" srcOrd="9" destOrd="0" parTransId="{749D14AD-DAAD-4770-BB1F-CBE5AA1EE310}" sibTransId="{185D370A-F6AF-4CA6-8E8A-5C13304FB091}"/>
    <dgm:cxn modelId="{C43C9CE1-6E28-46C2-BECA-64620CC273DA}" type="presOf" srcId="{9CFFB6CF-8EA2-47ED-A584-C4D5DCD47645}" destId="{858E0533-CAA2-4D2D-A43C-E19DE9CFE13F}" srcOrd="0" destOrd="0" presId="urn:microsoft.com/office/officeart/2005/8/layout/vList4"/>
    <dgm:cxn modelId="{2C44F85A-CF9A-4541-A552-139BDC65DA70}" type="presOf" srcId="{D79578B2-92B5-4F4F-844E-F060B163730C}" destId="{0CA06C05-4069-47FD-87BE-C7ED1B704838}" srcOrd="0" destOrd="0" presId="urn:microsoft.com/office/officeart/2005/8/layout/vList4"/>
    <dgm:cxn modelId="{5482FB2C-3EE2-4DE8-ADF7-DE25FC4176A3}" type="presOf" srcId="{3D44D685-B8B9-4278-9785-D6E60FB59E3D}" destId="{9B842745-B6A2-4D39-B742-7D42263994E0}" srcOrd="0" destOrd="0" presId="urn:microsoft.com/office/officeart/2005/8/layout/vList4"/>
    <dgm:cxn modelId="{4141B4F7-3CAA-4FDD-8099-0F1F574736A2}" srcId="{C0BF704B-1933-4529-A6FE-AA19BE1263C3}" destId="{DE3819EB-8C8D-4BD5-B8A4-C812B55EF811}" srcOrd="3" destOrd="0" parTransId="{E92C08D4-793A-4737-9DC9-3B8F6383CEC3}" sibTransId="{C5080B07-E902-4EAC-937A-65D370C2A909}"/>
    <dgm:cxn modelId="{340D8331-DE96-4BA8-88B4-CB4BD5AEFF21}" type="presOf" srcId="{C0BF704B-1933-4529-A6FE-AA19BE1263C3}" destId="{74D97F86-BF0D-4D14-8273-6F0EC97995AA}" srcOrd="0" destOrd="0" presId="urn:microsoft.com/office/officeart/2005/8/layout/vList4"/>
    <dgm:cxn modelId="{FE847F1F-03F5-48CF-B3BF-BBF3FF436610}" type="presOf" srcId="{65BF5A56-80FB-40F1-B595-333E9E3D22C7}" destId="{B20ADAC1-DAD4-441E-89E3-E1DA52676A06}" srcOrd="0" destOrd="0" presId="urn:microsoft.com/office/officeart/2005/8/layout/vList4"/>
    <dgm:cxn modelId="{3A52682D-10CA-4446-8D03-0520867A5FB1}" type="presOf" srcId="{2FB7ED1D-392D-4314-8DB8-0ABAA6BD8842}" destId="{631809BF-7561-469C-AD53-13638477A3D5}" srcOrd="1" destOrd="0" presId="urn:microsoft.com/office/officeart/2005/8/layout/vList4"/>
    <dgm:cxn modelId="{3EA99017-2A27-4420-83C4-F912C4A08909}" srcId="{C0BF704B-1933-4529-A6FE-AA19BE1263C3}" destId="{3425C0F7-BEF1-4DCD-B929-6DC740EDF8F7}" srcOrd="7" destOrd="0" parTransId="{62508836-747D-473F-BA79-27A5EA9D4C1C}" sibTransId="{366547D9-12E9-455D-8BA4-AD5EBB07DA45}"/>
    <dgm:cxn modelId="{DD5A5E35-12D2-4FCA-96AA-9871EAEB62B2}" type="presOf" srcId="{D3D528F8-A9C0-44CD-8FE2-E42D01A69392}" destId="{465D3F99-68D7-4528-AD28-DA6FFB30A71A}" srcOrd="0" destOrd="0" presId="urn:microsoft.com/office/officeart/2005/8/layout/vList4"/>
    <dgm:cxn modelId="{8865CB09-7E35-41B7-9935-0E76E5323AAE}" type="presOf" srcId="{65BF5A56-80FB-40F1-B595-333E9E3D22C7}" destId="{F1FA9039-FD52-4DC2-A54A-FB220B367B14}" srcOrd="1" destOrd="0" presId="urn:microsoft.com/office/officeart/2005/8/layout/vList4"/>
    <dgm:cxn modelId="{E4CA9C99-CEEB-43D3-BE9F-BE55817180DC}" type="presOf" srcId="{040D8C46-6757-48DF-B576-9538E3137F31}" destId="{A7DFB71E-A1EE-49FE-AC7F-95FF4C1E56D0}" srcOrd="0" destOrd="0" presId="urn:microsoft.com/office/officeart/2005/8/layout/vList4"/>
    <dgm:cxn modelId="{8EC016FF-BD88-47C0-8E7D-BC9D82B25865}" srcId="{C0BF704B-1933-4529-A6FE-AA19BE1263C3}" destId="{3D44D685-B8B9-4278-9785-D6E60FB59E3D}" srcOrd="8" destOrd="0" parTransId="{8D3B1A88-E2FB-432C-891F-AD1090B4B2D4}" sibTransId="{CCF77866-4D07-4EFC-9D3F-C1B92853B4B7}"/>
    <dgm:cxn modelId="{0EE4A778-8228-4E74-B9B4-DF83FE1E2EE9}" type="presParOf" srcId="{74D97F86-BF0D-4D14-8273-6F0EC97995AA}" destId="{F48F6945-4945-4446-9D4B-FEB56C0A5619}" srcOrd="0" destOrd="0" presId="urn:microsoft.com/office/officeart/2005/8/layout/vList4"/>
    <dgm:cxn modelId="{618408B9-E432-4F29-87E8-709807EBB5D2}" type="presParOf" srcId="{F48F6945-4945-4446-9D4B-FEB56C0A5619}" destId="{A7DFB71E-A1EE-49FE-AC7F-95FF4C1E56D0}" srcOrd="0" destOrd="0" presId="urn:microsoft.com/office/officeart/2005/8/layout/vList4"/>
    <dgm:cxn modelId="{7966C1DF-26CB-421E-8856-5B4C398FB722}" type="presParOf" srcId="{F48F6945-4945-4446-9D4B-FEB56C0A5619}" destId="{EEC4B555-A090-4D3C-97AE-590E88D1876B}" srcOrd="1" destOrd="0" presId="urn:microsoft.com/office/officeart/2005/8/layout/vList4"/>
    <dgm:cxn modelId="{69403A0A-C48B-4D5F-8D8F-4E689084B76B}" type="presParOf" srcId="{F48F6945-4945-4446-9D4B-FEB56C0A5619}" destId="{EA334319-1BB6-4508-895E-956A9939EBDC}" srcOrd="2" destOrd="0" presId="urn:microsoft.com/office/officeart/2005/8/layout/vList4"/>
    <dgm:cxn modelId="{5D90878C-BEB7-4B7C-89DE-0BAA002B31B8}" type="presParOf" srcId="{74D97F86-BF0D-4D14-8273-6F0EC97995AA}" destId="{A5780BB5-03E9-4984-9AFC-C0FFC749B715}" srcOrd="1" destOrd="0" presId="urn:microsoft.com/office/officeart/2005/8/layout/vList4"/>
    <dgm:cxn modelId="{720BFEF8-5EF5-436C-A352-097F347B7BF2}" type="presParOf" srcId="{74D97F86-BF0D-4D14-8273-6F0EC97995AA}" destId="{98BE1C31-83F3-42B6-9FB9-5CF465E2D498}" srcOrd="2" destOrd="0" presId="urn:microsoft.com/office/officeart/2005/8/layout/vList4"/>
    <dgm:cxn modelId="{D37C705B-DAE1-4C7B-99F2-03FA38C3D3E0}" type="presParOf" srcId="{98BE1C31-83F3-42B6-9FB9-5CF465E2D498}" destId="{90836F7E-E5D0-460D-B258-71EF78E40F9B}" srcOrd="0" destOrd="0" presId="urn:microsoft.com/office/officeart/2005/8/layout/vList4"/>
    <dgm:cxn modelId="{0699AF5E-5CD2-49A6-A084-AC6492594BF0}" type="presParOf" srcId="{98BE1C31-83F3-42B6-9FB9-5CF465E2D498}" destId="{8D680137-4923-479C-9951-6D28241851B1}" srcOrd="1" destOrd="0" presId="urn:microsoft.com/office/officeart/2005/8/layout/vList4"/>
    <dgm:cxn modelId="{F24F044B-4808-4F00-9086-AA61CBF9C910}" type="presParOf" srcId="{98BE1C31-83F3-42B6-9FB9-5CF465E2D498}" destId="{73CAC82A-0BB2-4E67-B34C-8381EC148CF8}" srcOrd="2" destOrd="0" presId="urn:microsoft.com/office/officeart/2005/8/layout/vList4"/>
    <dgm:cxn modelId="{8479F39F-F610-476A-A580-06A8AF53EC37}" type="presParOf" srcId="{74D97F86-BF0D-4D14-8273-6F0EC97995AA}" destId="{53035FEC-0F8C-45D9-B8E1-80941717BC93}" srcOrd="3" destOrd="0" presId="urn:microsoft.com/office/officeart/2005/8/layout/vList4"/>
    <dgm:cxn modelId="{3B6CC819-89FE-46B7-8587-526A3E448083}" type="presParOf" srcId="{74D97F86-BF0D-4D14-8273-6F0EC97995AA}" destId="{AA5B3CA2-BB4B-47DB-9650-A121C368D956}" srcOrd="4" destOrd="0" presId="urn:microsoft.com/office/officeart/2005/8/layout/vList4"/>
    <dgm:cxn modelId="{5643CD2D-2B81-4957-BE51-C788E67B346A}" type="presParOf" srcId="{AA5B3CA2-BB4B-47DB-9650-A121C368D956}" destId="{9B259409-462D-445B-81FC-56897BCDD4A1}" srcOrd="0" destOrd="0" presId="urn:microsoft.com/office/officeart/2005/8/layout/vList4"/>
    <dgm:cxn modelId="{20B8E1DB-BCF0-4946-B8C6-A4BC25C3CE16}" type="presParOf" srcId="{AA5B3CA2-BB4B-47DB-9650-A121C368D956}" destId="{74CB90AE-3DF4-4306-A580-9DF326E25951}" srcOrd="1" destOrd="0" presId="urn:microsoft.com/office/officeart/2005/8/layout/vList4"/>
    <dgm:cxn modelId="{ADB1BB4E-1693-4C1F-AE7A-E8EB716F8D35}" type="presParOf" srcId="{AA5B3CA2-BB4B-47DB-9650-A121C368D956}" destId="{C299F8C1-46A9-493B-AF02-80296C808573}" srcOrd="2" destOrd="0" presId="urn:microsoft.com/office/officeart/2005/8/layout/vList4"/>
    <dgm:cxn modelId="{610DFD57-98B6-4A3C-B066-71FC8BE99BE3}" type="presParOf" srcId="{74D97F86-BF0D-4D14-8273-6F0EC97995AA}" destId="{CC4BE442-8F45-4BEC-AD06-77C1566096AE}" srcOrd="5" destOrd="0" presId="urn:microsoft.com/office/officeart/2005/8/layout/vList4"/>
    <dgm:cxn modelId="{12378193-5268-4011-8CA6-4DF87FBE0A45}" type="presParOf" srcId="{74D97F86-BF0D-4D14-8273-6F0EC97995AA}" destId="{253C3CD5-A087-4A2C-B70D-281F956407FC}" srcOrd="6" destOrd="0" presId="urn:microsoft.com/office/officeart/2005/8/layout/vList4"/>
    <dgm:cxn modelId="{46AD3A97-D889-4E1B-BCB0-749A5F82C2CE}" type="presParOf" srcId="{253C3CD5-A087-4A2C-B70D-281F956407FC}" destId="{AF80E3C4-20B8-4600-96C7-2BC7538C2053}" srcOrd="0" destOrd="0" presId="urn:microsoft.com/office/officeart/2005/8/layout/vList4"/>
    <dgm:cxn modelId="{94D5860B-BD56-4092-8901-4F73620589AE}" type="presParOf" srcId="{253C3CD5-A087-4A2C-B70D-281F956407FC}" destId="{57B90314-6B20-4087-8525-1CE2B8D94644}" srcOrd="1" destOrd="0" presId="urn:microsoft.com/office/officeart/2005/8/layout/vList4"/>
    <dgm:cxn modelId="{7CE2B3B4-2746-4BC5-B826-856F7FAB1C43}" type="presParOf" srcId="{253C3CD5-A087-4A2C-B70D-281F956407FC}" destId="{E8EF8937-7E1F-4FE6-B498-FA99D7030A62}" srcOrd="2" destOrd="0" presId="urn:microsoft.com/office/officeart/2005/8/layout/vList4"/>
    <dgm:cxn modelId="{3322228C-478C-4265-BE7E-9493DE39AEF9}" type="presParOf" srcId="{74D97F86-BF0D-4D14-8273-6F0EC97995AA}" destId="{01C5FD0A-C80C-4F2A-95C1-4A1433AAFF2D}" srcOrd="7" destOrd="0" presId="urn:microsoft.com/office/officeart/2005/8/layout/vList4"/>
    <dgm:cxn modelId="{CC060888-027C-4FBD-A47F-67B4C9E9AFEF}" type="presParOf" srcId="{74D97F86-BF0D-4D14-8273-6F0EC97995AA}" destId="{2A50FFBB-7155-4868-9F31-DF4315F9EA0B}" srcOrd="8" destOrd="0" presId="urn:microsoft.com/office/officeart/2005/8/layout/vList4"/>
    <dgm:cxn modelId="{F46BA21D-DA06-43D2-A39B-51721EA46E18}" type="presParOf" srcId="{2A50FFBB-7155-4868-9F31-DF4315F9EA0B}" destId="{771FB391-20B4-44F1-92EC-3927F99326D4}" srcOrd="0" destOrd="0" presId="urn:microsoft.com/office/officeart/2005/8/layout/vList4"/>
    <dgm:cxn modelId="{F4BA433C-D778-4D69-A510-D92F425B530F}" type="presParOf" srcId="{2A50FFBB-7155-4868-9F31-DF4315F9EA0B}" destId="{4D15455A-50F7-4EAA-835A-DF62CCE9AA5E}" srcOrd="1" destOrd="0" presId="urn:microsoft.com/office/officeart/2005/8/layout/vList4"/>
    <dgm:cxn modelId="{87993175-A7D1-40B3-83AA-5B2C06413A4B}" type="presParOf" srcId="{2A50FFBB-7155-4868-9F31-DF4315F9EA0B}" destId="{631809BF-7561-469C-AD53-13638477A3D5}" srcOrd="2" destOrd="0" presId="urn:microsoft.com/office/officeart/2005/8/layout/vList4"/>
    <dgm:cxn modelId="{0ECC7732-1336-48B1-A00A-EA733E7886D0}" type="presParOf" srcId="{74D97F86-BF0D-4D14-8273-6F0EC97995AA}" destId="{595D5E76-5CCC-4821-935F-0560B655E190}" srcOrd="9" destOrd="0" presId="urn:microsoft.com/office/officeart/2005/8/layout/vList4"/>
    <dgm:cxn modelId="{7F4E5D7F-3045-4CE7-9E20-DEF860ABB7B3}" type="presParOf" srcId="{74D97F86-BF0D-4D14-8273-6F0EC97995AA}" destId="{F45F0318-3631-498E-9379-0794E1F8D903}" srcOrd="10" destOrd="0" presId="urn:microsoft.com/office/officeart/2005/8/layout/vList4"/>
    <dgm:cxn modelId="{4BE4A9A2-50FA-45ED-A538-9E0E0B2CBE14}" type="presParOf" srcId="{F45F0318-3631-498E-9379-0794E1F8D903}" destId="{88334750-C19B-452F-A298-15F6AF847F8C}" srcOrd="0" destOrd="0" presId="urn:microsoft.com/office/officeart/2005/8/layout/vList4"/>
    <dgm:cxn modelId="{8E739FA7-0EFA-4A30-952F-9A3558C2BC13}" type="presParOf" srcId="{F45F0318-3631-498E-9379-0794E1F8D903}" destId="{CADB1BC4-A969-41E3-9FA3-2C08E6020854}" srcOrd="1" destOrd="0" presId="urn:microsoft.com/office/officeart/2005/8/layout/vList4"/>
    <dgm:cxn modelId="{292B95A9-662C-4B33-9BAD-133DC09BC535}" type="presParOf" srcId="{F45F0318-3631-498E-9379-0794E1F8D903}" destId="{CFA18827-6BD7-4ECF-9C8F-2419A69DEB0B}" srcOrd="2" destOrd="0" presId="urn:microsoft.com/office/officeart/2005/8/layout/vList4"/>
    <dgm:cxn modelId="{FA823F78-CE5F-47B3-9080-2C54BA33521F}" type="presParOf" srcId="{74D97F86-BF0D-4D14-8273-6F0EC97995AA}" destId="{1D034A91-C023-405F-9C64-B01946FF74A8}" srcOrd="11" destOrd="0" presId="urn:microsoft.com/office/officeart/2005/8/layout/vList4"/>
    <dgm:cxn modelId="{7BD28638-BFC8-4B1F-A398-AAC1AB0F3A12}" type="presParOf" srcId="{74D97F86-BF0D-4D14-8273-6F0EC97995AA}" destId="{1D3CE0FB-2D8B-4371-A898-C3FA616BDEA9}" srcOrd="12" destOrd="0" presId="urn:microsoft.com/office/officeart/2005/8/layout/vList4"/>
    <dgm:cxn modelId="{C93A53D1-B038-4DEE-85C5-2E485751EB1A}" type="presParOf" srcId="{1D3CE0FB-2D8B-4371-A898-C3FA616BDEA9}" destId="{B20ADAC1-DAD4-441E-89E3-E1DA52676A06}" srcOrd="0" destOrd="0" presId="urn:microsoft.com/office/officeart/2005/8/layout/vList4"/>
    <dgm:cxn modelId="{EB82B680-74A6-4FD6-B1D2-4D1F79E8822D}" type="presParOf" srcId="{1D3CE0FB-2D8B-4371-A898-C3FA616BDEA9}" destId="{759C6A7C-F3B8-48F6-93A6-A2754FC535A2}" srcOrd="1" destOrd="0" presId="urn:microsoft.com/office/officeart/2005/8/layout/vList4"/>
    <dgm:cxn modelId="{4ACF65E4-4F33-46AB-9BDB-497202F7EB00}" type="presParOf" srcId="{1D3CE0FB-2D8B-4371-A898-C3FA616BDEA9}" destId="{F1FA9039-FD52-4DC2-A54A-FB220B367B14}" srcOrd="2" destOrd="0" presId="urn:microsoft.com/office/officeart/2005/8/layout/vList4"/>
    <dgm:cxn modelId="{68A3933E-0840-438C-9F43-855100DEC079}" type="presParOf" srcId="{74D97F86-BF0D-4D14-8273-6F0EC97995AA}" destId="{B8836A82-AC4F-4066-8321-36FD6583A3C6}" srcOrd="13" destOrd="0" presId="urn:microsoft.com/office/officeart/2005/8/layout/vList4"/>
    <dgm:cxn modelId="{EECCABD4-B62F-4FF5-8C5E-594E68DD6A95}" type="presParOf" srcId="{74D97F86-BF0D-4D14-8273-6F0EC97995AA}" destId="{517A8478-33A0-4740-8B91-98095A8DC076}" srcOrd="14" destOrd="0" presId="urn:microsoft.com/office/officeart/2005/8/layout/vList4"/>
    <dgm:cxn modelId="{502D88EF-FDB0-4C85-84B8-4BC41F1901D7}" type="presParOf" srcId="{517A8478-33A0-4740-8B91-98095A8DC076}" destId="{7239FB41-ECD1-47CE-84DA-E8A914DDBDEA}" srcOrd="0" destOrd="0" presId="urn:microsoft.com/office/officeart/2005/8/layout/vList4"/>
    <dgm:cxn modelId="{DAD2BBF1-DCEB-4E32-9454-409BDE2197BE}" type="presParOf" srcId="{517A8478-33A0-4740-8B91-98095A8DC076}" destId="{57F2B3EC-0ACF-40B7-B4EA-571A2877557C}" srcOrd="1" destOrd="0" presId="urn:microsoft.com/office/officeart/2005/8/layout/vList4"/>
    <dgm:cxn modelId="{F6DE278A-CD22-477A-8C4B-3D0397148DFF}" type="presParOf" srcId="{517A8478-33A0-4740-8B91-98095A8DC076}" destId="{35646D3C-B861-4681-BD64-52F3172CBB26}" srcOrd="2" destOrd="0" presId="urn:microsoft.com/office/officeart/2005/8/layout/vList4"/>
    <dgm:cxn modelId="{86318A6C-A0AC-4B7F-B6D6-C6D949E1FA8A}" type="presParOf" srcId="{74D97F86-BF0D-4D14-8273-6F0EC97995AA}" destId="{0806C961-3088-4A40-82C8-19721B1AFC94}" srcOrd="15" destOrd="0" presId="urn:microsoft.com/office/officeart/2005/8/layout/vList4"/>
    <dgm:cxn modelId="{CDE6C362-FDB6-43D4-AE8B-BBBE1095F46D}" type="presParOf" srcId="{74D97F86-BF0D-4D14-8273-6F0EC97995AA}" destId="{6BB530A0-8FD8-494B-92F0-3BB335702F4F}" srcOrd="16" destOrd="0" presId="urn:microsoft.com/office/officeart/2005/8/layout/vList4"/>
    <dgm:cxn modelId="{748732D9-29C2-4589-A8DB-AA5249E49509}" type="presParOf" srcId="{6BB530A0-8FD8-494B-92F0-3BB335702F4F}" destId="{9B842745-B6A2-4D39-B742-7D42263994E0}" srcOrd="0" destOrd="0" presId="urn:microsoft.com/office/officeart/2005/8/layout/vList4"/>
    <dgm:cxn modelId="{EC3528DE-ADFD-4AB4-B946-6D57B4A2675D}" type="presParOf" srcId="{6BB530A0-8FD8-494B-92F0-3BB335702F4F}" destId="{6D9D3D63-2293-4F11-AFFE-2611FE5A76C7}" srcOrd="1" destOrd="0" presId="urn:microsoft.com/office/officeart/2005/8/layout/vList4"/>
    <dgm:cxn modelId="{151D4BAF-2947-4D47-83B7-7FDB79E01C3A}" type="presParOf" srcId="{6BB530A0-8FD8-494B-92F0-3BB335702F4F}" destId="{FB5D666A-07D1-444B-B49E-B7445ABD6E3F}" srcOrd="2" destOrd="0" presId="urn:microsoft.com/office/officeart/2005/8/layout/vList4"/>
    <dgm:cxn modelId="{D473D174-7600-4814-B0F3-F44042ABD9BA}" type="presParOf" srcId="{74D97F86-BF0D-4D14-8273-6F0EC97995AA}" destId="{5AEF6A63-4DA5-4909-B2B8-6B92F10D8840}" srcOrd="17" destOrd="0" presId="urn:microsoft.com/office/officeart/2005/8/layout/vList4"/>
    <dgm:cxn modelId="{32267B49-9C4D-4F97-A48D-B97C269F0D7B}" type="presParOf" srcId="{74D97F86-BF0D-4D14-8273-6F0EC97995AA}" destId="{9C7B3F04-3C42-4D80-84D0-3383797A4068}" srcOrd="18" destOrd="0" presId="urn:microsoft.com/office/officeart/2005/8/layout/vList4"/>
    <dgm:cxn modelId="{4D84685D-C847-425A-8C95-E6531193AD23}" type="presParOf" srcId="{9C7B3F04-3C42-4D80-84D0-3383797A4068}" destId="{465D3F99-68D7-4528-AD28-DA6FFB30A71A}" srcOrd="0" destOrd="0" presId="urn:microsoft.com/office/officeart/2005/8/layout/vList4"/>
    <dgm:cxn modelId="{670CA3BA-735C-42D8-B1D6-9A16394C4B92}" type="presParOf" srcId="{9C7B3F04-3C42-4D80-84D0-3383797A4068}" destId="{F4ED3132-408C-4249-A569-75E2E841AF77}" srcOrd="1" destOrd="0" presId="urn:microsoft.com/office/officeart/2005/8/layout/vList4"/>
    <dgm:cxn modelId="{622AE6A0-01D0-49A3-9DE6-C3A8EB656465}" type="presParOf" srcId="{9C7B3F04-3C42-4D80-84D0-3383797A4068}" destId="{5B3854E0-6FC3-4354-B811-BDDF74199901}" srcOrd="2" destOrd="0" presId="urn:microsoft.com/office/officeart/2005/8/layout/vList4"/>
    <dgm:cxn modelId="{ACEAB5C3-A00A-4D15-B19F-142DC3A089EF}" type="presParOf" srcId="{74D97F86-BF0D-4D14-8273-6F0EC97995AA}" destId="{C4CACCAA-46AD-49D3-A701-19690258E734}" srcOrd="19" destOrd="0" presId="urn:microsoft.com/office/officeart/2005/8/layout/vList4"/>
    <dgm:cxn modelId="{82CFE1AD-5872-4086-AD8C-C4F769BC239E}" type="presParOf" srcId="{74D97F86-BF0D-4D14-8273-6F0EC97995AA}" destId="{AB45C6C4-CEF6-4A9A-BD32-0E746F6AA626}" srcOrd="20" destOrd="0" presId="urn:microsoft.com/office/officeart/2005/8/layout/vList4"/>
    <dgm:cxn modelId="{187EAF8A-871F-446C-BBA1-0273012FC01E}" type="presParOf" srcId="{AB45C6C4-CEF6-4A9A-BD32-0E746F6AA626}" destId="{858E0533-CAA2-4D2D-A43C-E19DE9CFE13F}" srcOrd="0" destOrd="0" presId="urn:microsoft.com/office/officeart/2005/8/layout/vList4"/>
    <dgm:cxn modelId="{954CCC1C-A720-4760-8FE7-1AD9B0A144A4}" type="presParOf" srcId="{AB45C6C4-CEF6-4A9A-BD32-0E746F6AA626}" destId="{2D1DF85B-46DB-4178-AC4D-FDC470BEA9FA}" srcOrd="1" destOrd="0" presId="urn:microsoft.com/office/officeart/2005/8/layout/vList4"/>
    <dgm:cxn modelId="{D337D7EB-574E-40B1-83FA-AA0F6F4F8172}" type="presParOf" srcId="{AB45C6C4-CEF6-4A9A-BD32-0E746F6AA626}" destId="{2FE0F176-4D21-4103-9EAD-139C6E52204B}" srcOrd="2" destOrd="0" presId="urn:microsoft.com/office/officeart/2005/8/layout/vList4"/>
    <dgm:cxn modelId="{2FB28479-AFD3-435C-8117-6E4E5E9596D3}" type="presParOf" srcId="{74D97F86-BF0D-4D14-8273-6F0EC97995AA}" destId="{70D2307A-0C01-4821-802A-2DA50A56632F}" srcOrd="21" destOrd="0" presId="urn:microsoft.com/office/officeart/2005/8/layout/vList4"/>
    <dgm:cxn modelId="{E21FA9C5-F025-46E6-9A3A-79862E822CD5}" type="presParOf" srcId="{74D97F86-BF0D-4D14-8273-6F0EC97995AA}" destId="{DBA5C379-1A06-45ED-8C9F-0F99685C4E65}" srcOrd="22" destOrd="0" presId="urn:microsoft.com/office/officeart/2005/8/layout/vList4"/>
    <dgm:cxn modelId="{857DAFA0-D0FC-40C0-9317-6FD845E5C0DF}" type="presParOf" srcId="{DBA5C379-1A06-45ED-8C9F-0F99685C4E65}" destId="{983A38D9-709C-4EA0-90F8-B80EB175F62B}" srcOrd="0" destOrd="0" presId="urn:microsoft.com/office/officeart/2005/8/layout/vList4"/>
    <dgm:cxn modelId="{34F26539-577F-42F4-A92B-D25F00B6EB68}" type="presParOf" srcId="{DBA5C379-1A06-45ED-8C9F-0F99685C4E65}" destId="{A2A72976-2699-4A41-8355-CE65463A8B6D}" srcOrd="1" destOrd="0" presId="urn:microsoft.com/office/officeart/2005/8/layout/vList4"/>
    <dgm:cxn modelId="{414FCCC5-1894-4F5F-A162-852FAB4C7F0D}" type="presParOf" srcId="{DBA5C379-1A06-45ED-8C9F-0F99685C4E65}" destId="{65C212C0-743E-4917-B708-83F9DA4C394C}" srcOrd="2" destOrd="0" presId="urn:microsoft.com/office/officeart/2005/8/layout/vList4"/>
    <dgm:cxn modelId="{AC9C108F-29D4-48FA-9B1B-D82BD5C56576}" type="presParOf" srcId="{74D97F86-BF0D-4D14-8273-6F0EC97995AA}" destId="{6F01CAC8-72B9-4D16-BE16-DCB5E60AD7BC}" srcOrd="23" destOrd="0" presId="urn:microsoft.com/office/officeart/2005/8/layout/vList4"/>
    <dgm:cxn modelId="{31C31735-6206-432E-A820-570409CE5DA9}" type="presParOf" srcId="{74D97F86-BF0D-4D14-8273-6F0EC97995AA}" destId="{40D55BFF-6AE9-49E0-A2CE-AB18827D70EF}" srcOrd="24" destOrd="0" presId="urn:microsoft.com/office/officeart/2005/8/layout/vList4"/>
    <dgm:cxn modelId="{D6F79D4C-ECCC-4516-A4CB-AF03240CB23D}" type="presParOf" srcId="{40D55BFF-6AE9-49E0-A2CE-AB18827D70EF}" destId="{0CA06C05-4069-47FD-87BE-C7ED1B704838}" srcOrd="0" destOrd="0" presId="urn:microsoft.com/office/officeart/2005/8/layout/vList4"/>
    <dgm:cxn modelId="{8CADB4A4-38F0-4F34-B8B1-29B42E5F3703}" type="presParOf" srcId="{40D55BFF-6AE9-49E0-A2CE-AB18827D70EF}" destId="{86E73321-D386-4466-8B04-82BF08675DCE}" srcOrd="1" destOrd="0" presId="urn:microsoft.com/office/officeart/2005/8/layout/vList4"/>
    <dgm:cxn modelId="{26FA5894-7239-458E-8573-9FD8AECFB747}" type="presParOf" srcId="{40D55BFF-6AE9-49E0-A2CE-AB18827D70EF}" destId="{B7937523-59C6-4B64-A51F-1773002205C0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3143A56-C079-4FF4-8F0B-294DEB0A069B}" type="doc">
      <dgm:prSet loTypeId="urn:microsoft.com/office/officeart/2005/8/layout/lProcess3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DA398F5C-A6E9-413E-842F-2378A384E1CB}">
      <dgm:prSet phldrT="[Текст]"/>
      <dgm:spPr>
        <a:gradFill flip="none" rotWithShape="0">
          <a:gsLst>
            <a:gs pos="0">
              <a:schemeClr val="accent2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2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2">
                <a:lumMod val="60000"/>
                <a:lumOff val="40000"/>
                <a:tint val="23500"/>
                <a:satMod val="160000"/>
              </a:schemeClr>
            </a:gs>
          </a:gsLst>
          <a:lin ang="2700000" scaled="1"/>
          <a:tileRect/>
        </a:gradFill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168,1млн.руб.</a:t>
          </a:r>
          <a:endParaRPr lang="ru-RU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C60723E-2761-44F9-B405-446764611C00}" type="parTrans" cxnId="{C01B3FD6-C8C3-4B34-BF6E-86C8DBE06A38}">
      <dgm:prSet/>
      <dgm:spPr/>
      <dgm:t>
        <a:bodyPr/>
        <a:lstStyle/>
        <a:p>
          <a:endParaRPr lang="ru-RU"/>
        </a:p>
      </dgm:t>
    </dgm:pt>
    <dgm:pt modelId="{CC60E1D8-8C0A-4D05-BB72-FE80B0CBD82C}" type="sibTrans" cxnId="{C01B3FD6-C8C3-4B34-BF6E-86C8DBE06A38}">
      <dgm:prSet/>
      <dgm:spPr/>
      <dgm:t>
        <a:bodyPr/>
        <a:lstStyle/>
        <a:p>
          <a:endParaRPr lang="ru-RU"/>
        </a:p>
      </dgm:t>
    </dgm:pt>
    <dgm:pt modelId="{6A19AA16-FE19-4225-AE4E-9F11BDA66B2C}">
      <dgm:prSet phldrT="[Текст]"/>
      <dgm:spPr>
        <a:gradFill flip="none" rotWithShape="0">
          <a:gsLst>
            <a:gs pos="0">
              <a:schemeClr val="accent2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2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2">
                <a:lumMod val="60000"/>
                <a:lumOff val="40000"/>
                <a:tint val="23500"/>
                <a:satMod val="160000"/>
              </a:schemeClr>
            </a:gs>
          </a:gsLst>
          <a:lin ang="2700000" scaled="1"/>
          <a:tileRect/>
        </a:gradFill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28,4 млн.руб.</a:t>
          </a:r>
          <a:endParaRPr lang="ru-RU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46F57F1-A888-4A3B-BB54-1D51D54CC770}" type="parTrans" cxnId="{11511E09-174D-418C-88F8-CC204B827AB4}">
      <dgm:prSet/>
      <dgm:spPr/>
      <dgm:t>
        <a:bodyPr/>
        <a:lstStyle/>
        <a:p>
          <a:endParaRPr lang="ru-RU"/>
        </a:p>
      </dgm:t>
    </dgm:pt>
    <dgm:pt modelId="{DDD8B69C-3945-4337-901B-B438A32C519A}" type="sibTrans" cxnId="{11511E09-174D-418C-88F8-CC204B827AB4}">
      <dgm:prSet/>
      <dgm:spPr/>
      <dgm:t>
        <a:bodyPr/>
        <a:lstStyle/>
        <a:p>
          <a:endParaRPr lang="ru-RU"/>
        </a:p>
      </dgm:t>
    </dgm:pt>
    <dgm:pt modelId="{8FD70FBB-E7BD-4AC5-A55F-B954C9E9DA29}">
      <dgm:prSet phldrT="[Текст]"/>
      <dgm:spPr>
        <a:gradFill flip="none" rotWithShape="0">
          <a:gsLst>
            <a:gs pos="0">
              <a:schemeClr val="accent2">
                <a:tint val="66000"/>
                <a:satMod val="160000"/>
              </a:schemeClr>
            </a:gs>
            <a:gs pos="50000">
              <a:schemeClr val="accent2">
                <a:tint val="44500"/>
                <a:satMod val="160000"/>
              </a:schemeClr>
            </a:gs>
            <a:gs pos="100000">
              <a:schemeClr val="accent2"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accent2">
              <a:lumMod val="40000"/>
              <a:lumOff val="60000"/>
            </a:schemeClr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Прочие расходы в рамках муниципальных </a:t>
          </a:r>
        </a:p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заданий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F440287-DFE3-4098-8FAE-1DBA4E875F7E}" type="parTrans" cxnId="{7360638E-E581-4E12-A9E6-A0B9425460D6}">
      <dgm:prSet/>
      <dgm:spPr/>
      <dgm:t>
        <a:bodyPr/>
        <a:lstStyle/>
        <a:p>
          <a:endParaRPr lang="ru-RU"/>
        </a:p>
      </dgm:t>
    </dgm:pt>
    <dgm:pt modelId="{5DDC0762-CCCA-425C-8FB6-68B9A284C5BE}" type="sibTrans" cxnId="{7360638E-E581-4E12-A9E6-A0B9425460D6}">
      <dgm:prSet/>
      <dgm:spPr/>
      <dgm:t>
        <a:bodyPr/>
        <a:lstStyle/>
        <a:p>
          <a:endParaRPr lang="ru-RU"/>
        </a:p>
      </dgm:t>
    </dgm:pt>
    <dgm:pt modelId="{0C2FB4DB-46FD-4FA9-B114-4CCAEF17607E}">
      <dgm:prSet phldrT="[Текст]"/>
      <dgm:spPr>
        <a:gradFill flip="none" rotWithShape="0">
          <a:gsLst>
            <a:gs pos="0">
              <a:schemeClr val="accent2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2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2">
                <a:lumMod val="60000"/>
                <a:lumOff val="40000"/>
                <a:tint val="23500"/>
                <a:satMod val="160000"/>
              </a:schemeClr>
            </a:gs>
          </a:gsLst>
          <a:lin ang="2700000" scaled="1"/>
          <a:tileRect/>
        </a:gradFill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12,4 млн.руб.</a:t>
          </a:r>
          <a:endParaRPr lang="ru-RU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9FEA28-D47A-403F-A62B-6B8D3FE72C25}" type="parTrans" cxnId="{E8E5167E-3429-4D1A-8935-A3895C2111B3}">
      <dgm:prSet/>
      <dgm:spPr/>
      <dgm:t>
        <a:bodyPr/>
        <a:lstStyle/>
        <a:p>
          <a:endParaRPr lang="ru-RU"/>
        </a:p>
      </dgm:t>
    </dgm:pt>
    <dgm:pt modelId="{57A17BDF-8942-4689-8F52-03FF390AF4CA}" type="sibTrans" cxnId="{E8E5167E-3429-4D1A-8935-A3895C2111B3}">
      <dgm:prSet/>
      <dgm:spPr/>
      <dgm:t>
        <a:bodyPr/>
        <a:lstStyle/>
        <a:p>
          <a:endParaRPr lang="ru-RU"/>
        </a:p>
      </dgm:t>
    </dgm:pt>
    <dgm:pt modelId="{25A4B60E-878D-4E1A-A9DA-184F72E3C83C}">
      <dgm:prSet phldrT="[Текст]"/>
      <dgm:spPr>
        <a:gradFill flip="none" rotWithShape="0">
          <a:gsLst>
            <a:gs pos="0">
              <a:schemeClr val="accent2">
                <a:tint val="66000"/>
                <a:satMod val="160000"/>
              </a:schemeClr>
            </a:gs>
            <a:gs pos="50000">
              <a:schemeClr val="accent2">
                <a:tint val="44500"/>
                <a:satMod val="160000"/>
              </a:schemeClr>
            </a:gs>
            <a:gs pos="100000">
              <a:schemeClr val="accent2"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accent2">
              <a:lumMod val="40000"/>
              <a:lumOff val="60000"/>
            </a:schemeClr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Текущий и капитальный ремонт учреждений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66C634B-10AE-45B8-9199-B229CCAA60C7}" type="parTrans" cxnId="{A757502A-6BF7-43F4-8C6B-363BB8A4D00D}">
      <dgm:prSet/>
      <dgm:spPr/>
      <dgm:t>
        <a:bodyPr/>
        <a:lstStyle/>
        <a:p>
          <a:endParaRPr lang="ru-RU"/>
        </a:p>
      </dgm:t>
    </dgm:pt>
    <dgm:pt modelId="{0CC919BD-2826-45E4-833D-712F1345ADF4}" type="sibTrans" cxnId="{A757502A-6BF7-43F4-8C6B-363BB8A4D00D}">
      <dgm:prSet/>
      <dgm:spPr/>
      <dgm:t>
        <a:bodyPr/>
        <a:lstStyle/>
        <a:p>
          <a:endParaRPr lang="ru-RU"/>
        </a:p>
      </dgm:t>
    </dgm:pt>
    <dgm:pt modelId="{4702479D-3E9B-47CA-8DA4-07AD94593638}">
      <dgm:prSet phldrT="[Текст]"/>
      <dgm:spPr>
        <a:gradFill flip="none" rotWithShape="0">
          <a:gsLst>
            <a:gs pos="0">
              <a:schemeClr val="accent2">
                <a:tint val="66000"/>
                <a:satMod val="160000"/>
              </a:schemeClr>
            </a:gs>
            <a:gs pos="50000">
              <a:schemeClr val="accent2">
                <a:tint val="44500"/>
                <a:satMod val="160000"/>
              </a:schemeClr>
            </a:gs>
            <a:gs pos="100000">
              <a:schemeClr val="accent2"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accent2">
              <a:lumMod val="40000"/>
              <a:lumOff val="60000"/>
            </a:schemeClr>
          </a:solidFill>
        </a:ln>
        <a:effectLst>
          <a:outerShdw blurRad="152400" dist="317500" dir="5400000" sx="90000" sy="-19000" rotWithShape="0">
            <a:prstClr val="black">
              <a:alpha val="15000"/>
            </a:prst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оплаты труда работников сферы культуры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0A1483B-8FA0-42C5-B3F1-3D40B6F27315}" type="sibTrans" cxnId="{747E045A-B36C-4DA4-AE42-2D98CA57B8EC}">
      <dgm:prSet/>
      <dgm:spPr/>
      <dgm:t>
        <a:bodyPr/>
        <a:lstStyle/>
        <a:p>
          <a:endParaRPr lang="ru-RU"/>
        </a:p>
      </dgm:t>
    </dgm:pt>
    <dgm:pt modelId="{DC0BF097-E130-4942-830B-3DE4C67F5555}" type="parTrans" cxnId="{747E045A-B36C-4DA4-AE42-2D98CA57B8EC}">
      <dgm:prSet/>
      <dgm:spPr/>
      <dgm:t>
        <a:bodyPr/>
        <a:lstStyle/>
        <a:p>
          <a:endParaRPr lang="ru-RU"/>
        </a:p>
      </dgm:t>
    </dgm:pt>
    <dgm:pt modelId="{CA3FAF92-3FE0-4C53-8D86-AD4F14012157}">
      <dgm:prSet phldrT="[Текст]"/>
      <dgm:spPr>
        <a:gradFill flip="none" rotWithShape="0">
          <a:gsLst>
            <a:gs pos="0">
              <a:schemeClr val="accent2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2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2">
                <a:lumMod val="60000"/>
                <a:lumOff val="4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13,8 млн. руб.</a:t>
          </a:r>
          <a:endParaRPr lang="ru-RU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B94FB1D-EF16-42FF-BE18-71F1FE5C33E5}" type="parTrans" cxnId="{A588CC38-1958-428A-B037-5FF24197710F}">
      <dgm:prSet/>
      <dgm:spPr/>
      <dgm:t>
        <a:bodyPr/>
        <a:lstStyle/>
        <a:p>
          <a:endParaRPr lang="ru-RU"/>
        </a:p>
      </dgm:t>
    </dgm:pt>
    <dgm:pt modelId="{EAA7167D-825A-47E7-8F0E-20519E01F9D5}" type="sibTrans" cxnId="{A588CC38-1958-428A-B037-5FF24197710F}">
      <dgm:prSet/>
      <dgm:spPr/>
      <dgm:t>
        <a:bodyPr/>
        <a:lstStyle/>
        <a:p>
          <a:endParaRPr lang="ru-RU"/>
        </a:p>
      </dgm:t>
    </dgm:pt>
    <dgm:pt modelId="{F1AB27BF-BA5B-4B78-97F0-B2C25B3D8419}">
      <dgm:prSet phldrT="[Текст]"/>
      <dgm:spPr>
        <a:gradFill flip="none" rotWithShape="0">
          <a:gsLst>
            <a:gs pos="0">
              <a:schemeClr val="accent2">
                <a:tint val="66000"/>
                <a:satMod val="160000"/>
              </a:schemeClr>
            </a:gs>
            <a:gs pos="50000">
              <a:schemeClr val="accent2">
                <a:tint val="44500"/>
                <a:satMod val="160000"/>
              </a:schemeClr>
            </a:gs>
            <a:gs pos="100000">
              <a:schemeClr val="accent2"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accent2">
              <a:lumMod val="40000"/>
              <a:lumOff val="60000"/>
            </a:schemeClr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Строительство репетиционного (концертного) зала детской музыкально-хоровой школы «Балтика»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3C9FAE0-3726-4EEC-9F55-B5028193932C}" type="parTrans" cxnId="{5E1D5B45-1CA5-4F75-AFBB-7A9A745A2411}">
      <dgm:prSet/>
      <dgm:spPr/>
      <dgm:t>
        <a:bodyPr/>
        <a:lstStyle/>
        <a:p>
          <a:endParaRPr lang="ru-RU"/>
        </a:p>
      </dgm:t>
    </dgm:pt>
    <dgm:pt modelId="{5728831C-FB1D-43E0-A879-08AA86E174E0}" type="sibTrans" cxnId="{5E1D5B45-1CA5-4F75-AFBB-7A9A745A2411}">
      <dgm:prSet/>
      <dgm:spPr/>
      <dgm:t>
        <a:bodyPr/>
        <a:lstStyle/>
        <a:p>
          <a:endParaRPr lang="ru-RU"/>
        </a:p>
      </dgm:t>
    </dgm:pt>
    <dgm:pt modelId="{0880BECE-000C-432A-AA56-F222D01558FD}" type="pres">
      <dgm:prSet presAssocID="{83143A56-C079-4FF4-8F0B-294DEB0A069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894CA58-E0FE-4AAF-BF5F-EDE40BEA4600}" type="pres">
      <dgm:prSet presAssocID="{DA398F5C-A6E9-413E-842F-2378A384E1CB}" presName="horFlow" presStyleCnt="0"/>
      <dgm:spPr/>
    </dgm:pt>
    <dgm:pt modelId="{686ECDE5-2687-40AE-BB5C-8B1B604F5C39}" type="pres">
      <dgm:prSet presAssocID="{DA398F5C-A6E9-413E-842F-2378A384E1CB}" presName="bigChev" presStyleLbl="node1" presStyleIdx="0" presStyleCnt="4" custScaleX="123154"/>
      <dgm:spPr/>
      <dgm:t>
        <a:bodyPr/>
        <a:lstStyle/>
        <a:p>
          <a:endParaRPr lang="ru-RU"/>
        </a:p>
      </dgm:t>
    </dgm:pt>
    <dgm:pt modelId="{9AA8D9F6-9FE8-462E-826A-DC294B3A1E78}" type="pres">
      <dgm:prSet presAssocID="{DC0BF097-E130-4942-830B-3DE4C67F5555}" presName="parTrans" presStyleCnt="0"/>
      <dgm:spPr/>
    </dgm:pt>
    <dgm:pt modelId="{4E37ECB9-C131-418B-9599-8081C3356EA4}" type="pres">
      <dgm:prSet presAssocID="{4702479D-3E9B-47CA-8DA4-07AD94593638}" presName="node" presStyleLbl="alignAccFollowNode1" presStyleIdx="0" presStyleCnt="4" custScaleX="132765" custScaleY="115028" custLinFactNeighborX="16318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0FBCEA-1615-4278-AD26-D2158EBB0FE2}" type="pres">
      <dgm:prSet presAssocID="{DA398F5C-A6E9-413E-842F-2378A384E1CB}" presName="vSp" presStyleCnt="0"/>
      <dgm:spPr/>
    </dgm:pt>
    <dgm:pt modelId="{AD8D23AD-23D4-4FE2-9268-371EDC0AC375}" type="pres">
      <dgm:prSet presAssocID="{6A19AA16-FE19-4225-AE4E-9F11BDA66B2C}" presName="horFlow" presStyleCnt="0"/>
      <dgm:spPr/>
    </dgm:pt>
    <dgm:pt modelId="{ECD90A50-43BB-4BFD-8AA2-0EA46FAA195F}" type="pres">
      <dgm:prSet presAssocID="{6A19AA16-FE19-4225-AE4E-9F11BDA66B2C}" presName="bigChev" presStyleLbl="node1" presStyleIdx="1" presStyleCnt="4" custScaleX="134900"/>
      <dgm:spPr/>
      <dgm:t>
        <a:bodyPr/>
        <a:lstStyle/>
        <a:p>
          <a:endParaRPr lang="ru-RU"/>
        </a:p>
      </dgm:t>
    </dgm:pt>
    <dgm:pt modelId="{A4C1DADD-236C-4BD8-A725-C4D60F65F1B5}" type="pres">
      <dgm:prSet presAssocID="{0F440287-DFE3-4098-8FAE-1DBA4E875F7E}" presName="parTrans" presStyleCnt="0"/>
      <dgm:spPr/>
    </dgm:pt>
    <dgm:pt modelId="{8787192F-B20E-49BD-8F6F-A6668684C730}" type="pres">
      <dgm:prSet presAssocID="{8FD70FBB-E7BD-4AC5-A55F-B954C9E9DA29}" presName="node" presStyleLbl="alignAccFollowNode1" presStyleIdx="1" presStyleCnt="4" custScaleX="221377" custScaleY="1161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05965D-2321-420D-B9AD-0BEBFDB35C56}" type="pres">
      <dgm:prSet presAssocID="{6A19AA16-FE19-4225-AE4E-9F11BDA66B2C}" presName="vSp" presStyleCnt="0"/>
      <dgm:spPr/>
    </dgm:pt>
    <dgm:pt modelId="{7668DEAD-D370-40D4-85A3-F020A1590DEC}" type="pres">
      <dgm:prSet presAssocID="{0C2FB4DB-46FD-4FA9-B114-4CCAEF17607E}" presName="horFlow" presStyleCnt="0"/>
      <dgm:spPr/>
    </dgm:pt>
    <dgm:pt modelId="{ACE93B64-2B07-4826-98A6-0E375C830A15}" type="pres">
      <dgm:prSet presAssocID="{0C2FB4DB-46FD-4FA9-B114-4CCAEF17607E}" presName="bigChev" presStyleLbl="node1" presStyleIdx="2" presStyleCnt="4" custScaleX="134900" custLinFactY="14178" custLinFactNeighborX="1" custLinFactNeighborY="100000"/>
      <dgm:spPr/>
      <dgm:t>
        <a:bodyPr/>
        <a:lstStyle/>
        <a:p>
          <a:endParaRPr lang="ru-RU"/>
        </a:p>
      </dgm:t>
    </dgm:pt>
    <dgm:pt modelId="{A70D5519-B78E-440B-8805-02710E3E4A71}" type="pres">
      <dgm:prSet presAssocID="{666C634B-10AE-45B8-9199-B229CCAA60C7}" presName="parTrans" presStyleCnt="0"/>
      <dgm:spPr/>
    </dgm:pt>
    <dgm:pt modelId="{2CD9A847-91DE-40D0-A6AD-C3E386C3EE86}" type="pres">
      <dgm:prSet presAssocID="{25A4B60E-878D-4E1A-A9DA-184F72E3C83C}" presName="node" presStyleLbl="alignAccFollowNode1" presStyleIdx="2" presStyleCnt="4" custScaleX="216999" custScaleY="115839" custLinFactY="38797" custLinFactNeighborX="2009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581E04-49C6-4907-B446-5B662B6B8AD3}" type="pres">
      <dgm:prSet presAssocID="{0C2FB4DB-46FD-4FA9-B114-4CCAEF17607E}" presName="vSp" presStyleCnt="0"/>
      <dgm:spPr/>
    </dgm:pt>
    <dgm:pt modelId="{FEE09E8A-6F02-49DB-9FFE-D40D987280E4}" type="pres">
      <dgm:prSet presAssocID="{CA3FAF92-3FE0-4C53-8D86-AD4F14012157}" presName="horFlow" presStyleCnt="0"/>
      <dgm:spPr/>
    </dgm:pt>
    <dgm:pt modelId="{4DC533E3-DF18-41F9-A7BB-F9B22DC06ED7}" type="pres">
      <dgm:prSet presAssocID="{CA3FAF92-3FE0-4C53-8D86-AD4F14012157}" presName="bigChev" presStyleLbl="node1" presStyleIdx="3" presStyleCnt="4" custScaleX="134900" custLinFactY="-12962" custLinFactNeighborX="-14511" custLinFactNeighborY="-100000"/>
      <dgm:spPr/>
      <dgm:t>
        <a:bodyPr/>
        <a:lstStyle/>
        <a:p>
          <a:endParaRPr lang="ru-RU"/>
        </a:p>
      </dgm:t>
    </dgm:pt>
    <dgm:pt modelId="{7A7708AC-769F-4FE0-AF87-F7DE40E25327}" type="pres">
      <dgm:prSet presAssocID="{93C9FAE0-3726-4EEC-9F55-B5028193932C}" presName="parTrans" presStyleCnt="0"/>
      <dgm:spPr/>
    </dgm:pt>
    <dgm:pt modelId="{BFC88173-3E4A-4924-802D-F54F318382BA}" type="pres">
      <dgm:prSet presAssocID="{F1AB27BF-BA5B-4B78-97F0-B2C25B3D8419}" presName="node" presStyleLbl="alignAccFollowNode1" presStyleIdx="3" presStyleCnt="4" custScaleX="219966" custScaleY="119998" custLinFactY="-37009" custLinFactNeighborX="558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88CC38-1958-428A-B037-5FF24197710F}" srcId="{83143A56-C079-4FF4-8F0B-294DEB0A069B}" destId="{CA3FAF92-3FE0-4C53-8D86-AD4F14012157}" srcOrd="3" destOrd="0" parTransId="{9B94FB1D-EF16-42FF-BE18-71F1FE5C33E5}" sibTransId="{EAA7167D-825A-47E7-8F0E-20519E01F9D5}"/>
    <dgm:cxn modelId="{5E1D5B45-1CA5-4F75-AFBB-7A9A745A2411}" srcId="{CA3FAF92-3FE0-4C53-8D86-AD4F14012157}" destId="{F1AB27BF-BA5B-4B78-97F0-B2C25B3D8419}" srcOrd="0" destOrd="0" parTransId="{93C9FAE0-3726-4EEC-9F55-B5028193932C}" sibTransId="{5728831C-FB1D-43E0-A879-08AA86E174E0}"/>
    <dgm:cxn modelId="{303F74BE-0449-44A7-8AD6-CC079ACEEB32}" type="presOf" srcId="{0C2FB4DB-46FD-4FA9-B114-4CCAEF17607E}" destId="{ACE93B64-2B07-4826-98A6-0E375C830A15}" srcOrd="0" destOrd="0" presId="urn:microsoft.com/office/officeart/2005/8/layout/lProcess3"/>
    <dgm:cxn modelId="{D8D065A7-3DF2-4883-83CD-600F56E5AA88}" type="presOf" srcId="{CA3FAF92-3FE0-4C53-8D86-AD4F14012157}" destId="{4DC533E3-DF18-41F9-A7BB-F9B22DC06ED7}" srcOrd="0" destOrd="0" presId="urn:microsoft.com/office/officeart/2005/8/layout/lProcess3"/>
    <dgm:cxn modelId="{C01B3FD6-C8C3-4B34-BF6E-86C8DBE06A38}" srcId="{83143A56-C079-4FF4-8F0B-294DEB0A069B}" destId="{DA398F5C-A6E9-413E-842F-2378A384E1CB}" srcOrd="0" destOrd="0" parTransId="{BC60723E-2761-44F9-B405-446764611C00}" sibTransId="{CC60E1D8-8C0A-4D05-BB72-FE80B0CBD82C}"/>
    <dgm:cxn modelId="{FE4C1A92-135D-4C8F-AF88-E7119DBAD8B7}" type="presOf" srcId="{83143A56-C079-4FF4-8F0B-294DEB0A069B}" destId="{0880BECE-000C-432A-AA56-F222D01558FD}" srcOrd="0" destOrd="0" presId="urn:microsoft.com/office/officeart/2005/8/layout/lProcess3"/>
    <dgm:cxn modelId="{EBC92A32-0B63-4A32-93AC-5A47C657E067}" type="presOf" srcId="{F1AB27BF-BA5B-4B78-97F0-B2C25B3D8419}" destId="{BFC88173-3E4A-4924-802D-F54F318382BA}" srcOrd="0" destOrd="0" presId="urn:microsoft.com/office/officeart/2005/8/layout/lProcess3"/>
    <dgm:cxn modelId="{5BFD1F5E-380D-4698-BE19-0D161AA7A911}" type="presOf" srcId="{25A4B60E-878D-4E1A-A9DA-184F72E3C83C}" destId="{2CD9A847-91DE-40D0-A6AD-C3E386C3EE86}" srcOrd="0" destOrd="0" presId="urn:microsoft.com/office/officeart/2005/8/layout/lProcess3"/>
    <dgm:cxn modelId="{E8E5167E-3429-4D1A-8935-A3895C2111B3}" srcId="{83143A56-C079-4FF4-8F0B-294DEB0A069B}" destId="{0C2FB4DB-46FD-4FA9-B114-4CCAEF17607E}" srcOrd="2" destOrd="0" parTransId="{E99FEA28-D47A-403F-A62B-6B8D3FE72C25}" sibTransId="{57A17BDF-8942-4689-8F52-03FF390AF4CA}"/>
    <dgm:cxn modelId="{B532471B-271D-425F-81EB-9F0174F89BD3}" type="presOf" srcId="{6A19AA16-FE19-4225-AE4E-9F11BDA66B2C}" destId="{ECD90A50-43BB-4BFD-8AA2-0EA46FAA195F}" srcOrd="0" destOrd="0" presId="urn:microsoft.com/office/officeart/2005/8/layout/lProcess3"/>
    <dgm:cxn modelId="{A0DDB007-C636-48B2-B470-8E6DEF55339D}" type="presOf" srcId="{8FD70FBB-E7BD-4AC5-A55F-B954C9E9DA29}" destId="{8787192F-B20E-49BD-8F6F-A6668684C730}" srcOrd="0" destOrd="0" presId="urn:microsoft.com/office/officeart/2005/8/layout/lProcess3"/>
    <dgm:cxn modelId="{7360638E-E581-4E12-A9E6-A0B9425460D6}" srcId="{6A19AA16-FE19-4225-AE4E-9F11BDA66B2C}" destId="{8FD70FBB-E7BD-4AC5-A55F-B954C9E9DA29}" srcOrd="0" destOrd="0" parTransId="{0F440287-DFE3-4098-8FAE-1DBA4E875F7E}" sibTransId="{5DDC0762-CCCA-425C-8FB6-68B9A284C5BE}"/>
    <dgm:cxn modelId="{E0164403-A780-43CB-B255-2DCBFD793CAB}" type="presOf" srcId="{4702479D-3E9B-47CA-8DA4-07AD94593638}" destId="{4E37ECB9-C131-418B-9599-8081C3356EA4}" srcOrd="0" destOrd="0" presId="urn:microsoft.com/office/officeart/2005/8/layout/lProcess3"/>
    <dgm:cxn modelId="{11511E09-174D-418C-88F8-CC204B827AB4}" srcId="{83143A56-C079-4FF4-8F0B-294DEB0A069B}" destId="{6A19AA16-FE19-4225-AE4E-9F11BDA66B2C}" srcOrd="1" destOrd="0" parTransId="{A46F57F1-A888-4A3B-BB54-1D51D54CC770}" sibTransId="{DDD8B69C-3945-4337-901B-B438A32C519A}"/>
    <dgm:cxn modelId="{747E045A-B36C-4DA4-AE42-2D98CA57B8EC}" srcId="{DA398F5C-A6E9-413E-842F-2378A384E1CB}" destId="{4702479D-3E9B-47CA-8DA4-07AD94593638}" srcOrd="0" destOrd="0" parTransId="{DC0BF097-E130-4942-830B-3DE4C67F5555}" sibTransId="{00A1483B-8FA0-42C5-B3F1-3D40B6F27315}"/>
    <dgm:cxn modelId="{A757502A-6BF7-43F4-8C6B-363BB8A4D00D}" srcId="{0C2FB4DB-46FD-4FA9-B114-4CCAEF17607E}" destId="{25A4B60E-878D-4E1A-A9DA-184F72E3C83C}" srcOrd="0" destOrd="0" parTransId="{666C634B-10AE-45B8-9199-B229CCAA60C7}" sibTransId="{0CC919BD-2826-45E4-833D-712F1345ADF4}"/>
    <dgm:cxn modelId="{E8929A9A-8BC5-4605-88A3-C9A8AFEDA810}" type="presOf" srcId="{DA398F5C-A6E9-413E-842F-2378A384E1CB}" destId="{686ECDE5-2687-40AE-BB5C-8B1B604F5C39}" srcOrd="0" destOrd="0" presId="urn:microsoft.com/office/officeart/2005/8/layout/lProcess3"/>
    <dgm:cxn modelId="{F094DA02-2C81-4D93-B842-52040D1CAF32}" type="presParOf" srcId="{0880BECE-000C-432A-AA56-F222D01558FD}" destId="{1894CA58-E0FE-4AAF-BF5F-EDE40BEA4600}" srcOrd="0" destOrd="0" presId="urn:microsoft.com/office/officeart/2005/8/layout/lProcess3"/>
    <dgm:cxn modelId="{B7505C12-F3C4-4B60-9ABA-167A9BC44502}" type="presParOf" srcId="{1894CA58-E0FE-4AAF-BF5F-EDE40BEA4600}" destId="{686ECDE5-2687-40AE-BB5C-8B1B604F5C39}" srcOrd="0" destOrd="0" presId="urn:microsoft.com/office/officeart/2005/8/layout/lProcess3"/>
    <dgm:cxn modelId="{FEE366E9-A7C5-4E61-88E7-88E86A9AED5E}" type="presParOf" srcId="{1894CA58-E0FE-4AAF-BF5F-EDE40BEA4600}" destId="{9AA8D9F6-9FE8-462E-826A-DC294B3A1E78}" srcOrd="1" destOrd="0" presId="urn:microsoft.com/office/officeart/2005/8/layout/lProcess3"/>
    <dgm:cxn modelId="{F2A2C7E9-D455-4526-8FCC-121DC4B95152}" type="presParOf" srcId="{1894CA58-E0FE-4AAF-BF5F-EDE40BEA4600}" destId="{4E37ECB9-C131-418B-9599-8081C3356EA4}" srcOrd="2" destOrd="0" presId="urn:microsoft.com/office/officeart/2005/8/layout/lProcess3"/>
    <dgm:cxn modelId="{1039A81A-372E-4AE3-B555-B16941944A63}" type="presParOf" srcId="{0880BECE-000C-432A-AA56-F222D01558FD}" destId="{480FBCEA-1615-4278-AD26-D2158EBB0FE2}" srcOrd="1" destOrd="0" presId="urn:microsoft.com/office/officeart/2005/8/layout/lProcess3"/>
    <dgm:cxn modelId="{8485CC59-348A-4C3B-868E-27F707986EBC}" type="presParOf" srcId="{0880BECE-000C-432A-AA56-F222D01558FD}" destId="{AD8D23AD-23D4-4FE2-9268-371EDC0AC375}" srcOrd="2" destOrd="0" presId="urn:microsoft.com/office/officeart/2005/8/layout/lProcess3"/>
    <dgm:cxn modelId="{C1C40D10-98AF-43EB-9262-CD6ED137DABC}" type="presParOf" srcId="{AD8D23AD-23D4-4FE2-9268-371EDC0AC375}" destId="{ECD90A50-43BB-4BFD-8AA2-0EA46FAA195F}" srcOrd="0" destOrd="0" presId="urn:microsoft.com/office/officeart/2005/8/layout/lProcess3"/>
    <dgm:cxn modelId="{2B6BA5D7-5F8A-4661-8A63-3BACF6A801AA}" type="presParOf" srcId="{AD8D23AD-23D4-4FE2-9268-371EDC0AC375}" destId="{A4C1DADD-236C-4BD8-A725-C4D60F65F1B5}" srcOrd="1" destOrd="0" presId="urn:microsoft.com/office/officeart/2005/8/layout/lProcess3"/>
    <dgm:cxn modelId="{D296D1A7-0E92-4A63-8339-4C3791EFE7F0}" type="presParOf" srcId="{AD8D23AD-23D4-4FE2-9268-371EDC0AC375}" destId="{8787192F-B20E-49BD-8F6F-A6668684C730}" srcOrd="2" destOrd="0" presId="urn:microsoft.com/office/officeart/2005/8/layout/lProcess3"/>
    <dgm:cxn modelId="{4EEB502F-BE94-4609-9558-47F60E4E4869}" type="presParOf" srcId="{0880BECE-000C-432A-AA56-F222D01558FD}" destId="{8805965D-2321-420D-B9AD-0BEBFDB35C56}" srcOrd="3" destOrd="0" presId="urn:microsoft.com/office/officeart/2005/8/layout/lProcess3"/>
    <dgm:cxn modelId="{A2647001-6FAB-46B3-81F4-12EE331CF6EA}" type="presParOf" srcId="{0880BECE-000C-432A-AA56-F222D01558FD}" destId="{7668DEAD-D370-40D4-85A3-F020A1590DEC}" srcOrd="4" destOrd="0" presId="urn:microsoft.com/office/officeart/2005/8/layout/lProcess3"/>
    <dgm:cxn modelId="{637B90A1-4A8F-4F16-930C-2A84F6F94E7B}" type="presParOf" srcId="{7668DEAD-D370-40D4-85A3-F020A1590DEC}" destId="{ACE93B64-2B07-4826-98A6-0E375C830A15}" srcOrd="0" destOrd="0" presId="urn:microsoft.com/office/officeart/2005/8/layout/lProcess3"/>
    <dgm:cxn modelId="{E1D4C284-D6CB-4B72-868D-B270A341F34F}" type="presParOf" srcId="{7668DEAD-D370-40D4-85A3-F020A1590DEC}" destId="{A70D5519-B78E-440B-8805-02710E3E4A71}" srcOrd="1" destOrd="0" presId="urn:microsoft.com/office/officeart/2005/8/layout/lProcess3"/>
    <dgm:cxn modelId="{4B3B774B-088C-46A9-BC01-31CD673C0512}" type="presParOf" srcId="{7668DEAD-D370-40D4-85A3-F020A1590DEC}" destId="{2CD9A847-91DE-40D0-A6AD-C3E386C3EE86}" srcOrd="2" destOrd="0" presId="urn:microsoft.com/office/officeart/2005/8/layout/lProcess3"/>
    <dgm:cxn modelId="{22384F32-91FD-4569-8DF2-403BB79B5CCB}" type="presParOf" srcId="{0880BECE-000C-432A-AA56-F222D01558FD}" destId="{1F581E04-49C6-4907-B446-5B662B6B8AD3}" srcOrd="5" destOrd="0" presId="urn:microsoft.com/office/officeart/2005/8/layout/lProcess3"/>
    <dgm:cxn modelId="{7460C783-C195-4896-BBA8-420D83EE53DA}" type="presParOf" srcId="{0880BECE-000C-432A-AA56-F222D01558FD}" destId="{FEE09E8A-6F02-49DB-9FFE-D40D987280E4}" srcOrd="6" destOrd="0" presId="urn:microsoft.com/office/officeart/2005/8/layout/lProcess3"/>
    <dgm:cxn modelId="{9E3C1F06-CC95-4ABC-9411-3035899AD30A}" type="presParOf" srcId="{FEE09E8A-6F02-49DB-9FFE-D40D987280E4}" destId="{4DC533E3-DF18-41F9-A7BB-F9B22DC06ED7}" srcOrd="0" destOrd="0" presId="urn:microsoft.com/office/officeart/2005/8/layout/lProcess3"/>
    <dgm:cxn modelId="{2453D5E8-8B32-4B20-97A7-DC9F6E865325}" type="presParOf" srcId="{FEE09E8A-6F02-49DB-9FFE-D40D987280E4}" destId="{7A7708AC-769F-4FE0-AF87-F7DE40E25327}" srcOrd="1" destOrd="0" presId="urn:microsoft.com/office/officeart/2005/8/layout/lProcess3"/>
    <dgm:cxn modelId="{BA449B66-7B5A-43EF-BA7E-97509831CAFB}" type="presParOf" srcId="{FEE09E8A-6F02-49DB-9FFE-D40D987280E4}" destId="{BFC88173-3E4A-4924-802D-F54F318382BA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009D2A8-0FF1-401B-8FAA-C50E0A1A143D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A44FC4-E1FA-480E-8218-780ECB9B23C3}">
      <dgm:prSet phldrT="[Текст]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МБУ ДО «СДШИ им. О. А. Кипренского»,  Капитальный ремонт и перепланировка помещений по ул. Ленинградская, д. 54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A87ED6F-A0E9-47D9-8464-FC30E2F5FA46}" type="parTrans" cxnId="{B67FE931-9793-4335-B886-13EBDE3C9328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29DBC01-8103-4B1A-9A30-8EE89551EEF8}" type="sibTrans" cxnId="{B67FE931-9793-4335-B886-13EBDE3C9328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39D25A8-8F7B-49EE-B847-FB08DB03F3C3}">
      <dgm:prSet phldrT="[Текст]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МАУК «ДК «Строитель» ул. Ремонт приточно-вытяжной вентиляции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CE15611-54A6-4E9C-B933-FD672634357E}" type="parTrans" cxnId="{33C8497F-F103-4ACB-8CAF-C172F9C4DFE5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DB4A87E-35D0-41A0-A473-B25D03FB3E44}" type="sibTrans" cxnId="{33C8497F-F103-4ACB-8CAF-C172F9C4DFE5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4048C0E-32F7-4132-BBC9-1D259019AAEC}">
      <dgm:prSet phldrT="[Текст]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МАУК "Сосновоборский парк культуры и отдыха"  Установка камер видеонаблюдения и обслуживания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9D395B7-95EB-45F9-BD58-203E1694984F}" type="parTrans" cxnId="{C845A114-00B8-464E-BE6A-7466685D30CC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4E3F55F-6D0D-4A8E-AE0B-9F862AAACCF8}" type="sibTrans" cxnId="{C845A114-00B8-464E-BE6A-7466685D30CC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4E92618-A131-4B81-84E8-720816BCD537}">
      <dgm:prSet phldrT="[Текст]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МБУ ДО СДШИ «Балтика»,  Косметический ремонт классов и кабинетов ул. Солнечная, д.18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36A6E78-67CB-4D73-A776-4ACC0563668B}" type="parTrans" cxnId="{71AB4889-C122-4AA4-8CAA-1F7DFB95ABC8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960780F-5EE8-4979-A264-AF5F8617BCBB}" type="sibTrans" cxnId="{71AB4889-C122-4AA4-8CAA-1F7DFB95ABC8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96F350D-0321-43B6-83F1-35616EBCD6D4}">
      <dgm:prSet phldrT="[Текст]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МАУК «Городской Танцевальный Центр», Ремонт входа цокольного этажа ул. Космонавтов, д. 26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0E0EBDE-B6FD-4D89-BB07-92E8A0E44200}" type="parTrans" cxnId="{69178BED-A591-4FDE-AA0B-E171E2E9FD1C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4361BF-28F9-4950-999E-428C144F955C}" type="sibTrans" cxnId="{69178BED-A591-4FDE-AA0B-E171E2E9FD1C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10BB462-B363-467E-BCCB-43716E77678B}">
      <dgm:prSet phldrT="[Текст]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МБУК «Сосновоборский городской музей», Ремонт фундамента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B26A902-2E16-4E8C-B31D-CFBF2DA72D0F}" type="parTrans" cxnId="{02C028BD-41A8-4C6B-A99E-C4D196C49D46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187DF1A-2AE5-4E78-9E64-CB049C462FB4}" type="sibTrans" cxnId="{02C028BD-41A8-4C6B-A99E-C4D196C49D46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0935D59-501B-4D92-9D42-B615363DE435}">
      <dgm:prSet phldrT="[Текст]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МБУ «Сосновоборская городская публичная библиотека»,  Проведение экспертизы сметной стоимости работ по капитальному ремонту помещений ул. Солнечная, д. 23а 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24F1BA8-069D-4E10-9EC5-D1AF3DAD88C5}" type="parTrans" cxnId="{7E0A3494-49B7-4E6B-84FE-316E3041C412}">
      <dgm:prSet/>
      <dgm:spPr/>
      <dgm:t>
        <a:bodyPr/>
        <a:lstStyle/>
        <a:p>
          <a:endParaRPr lang="ru-RU"/>
        </a:p>
      </dgm:t>
    </dgm:pt>
    <dgm:pt modelId="{E5499C52-328A-4C09-A2E7-4C14DA5B0C8D}" type="sibTrans" cxnId="{7E0A3494-49B7-4E6B-84FE-316E3041C412}">
      <dgm:prSet/>
      <dgm:spPr/>
      <dgm:t>
        <a:bodyPr/>
        <a:lstStyle/>
        <a:p>
          <a:endParaRPr lang="ru-RU"/>
        </a:p>
      </dgm:t>
    </dgm:pt>
    <dgm:pt modelId="{2ABE6DC1-656D-4F9B-BAF9-D378AC1E218B}">
      <dgm:prSet phldrT="[Текст]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СМБУК «ЦРЛ «Гармония»  Замена запорной арматуры, ремонт системы отопления. Установка противопожарных дверей (предписание надзорных органов)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DCFCEAE-BD27-43F8-8E1A-51B11EF13560}" type="parTrans" cxnId="{44365680-DB12-417E-8FDE-C11AE48B0A8E}">
      <dgm:prSet/>
      <dgm:spPr/>
      <dgm:t>
        <a:bodyPr/>
        <a:lstStyle/>
        <a:p>
          <a:endParaRPr lang="ru-RU"/>
        </a:p>
      </dgm:t>
    </dgm:pt>
    <dgm:pt modelId="{7FEC4747-E666-4CE5-98D8-0ADFFC31F36F}" type="sibTrans" cxnId="{44365680-DB12-417E-8FDE-C11AE48B0A8E}">
      <dgm:prSet/>
      <dgm:spPr/>
      <dgm:t>
        <a:bodyPr/>
        <a:lstStyle/>
        <a:p>
          <a:endParaRPr lang="ru-RU"/>
        </a:p>
      </dgm:t>
    </dgm:pt>
    <dgm:pt modelId="{2490DBFD-6695-4BA7-AED1-CEA8D4372E6C}">
      <dgm:prSet phldrT="[Текст]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СМБУ ГТЦ «Волшебный фонарь», ул. Молодежная, д.29, Косметический ремонт теплоузла и костюмерной;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59B8093-8DE0-4130-AEE9-1DEAA2FB48D2}" type="parTrans" cxnId="{7F78A1BE-8FA8-4B2C-84AA-5B503EDC7119}">
      <dgm:prSet/>
      <dgm:spPr/>
      <dgm:t>
        <a:bodyPr/>
        <a:lstStyle/>
        <a:p>
          <a:endParaRPr lang="ru-RU"/>
        </a:p>
      </dgm:t>
    </dgm:pt>
    <dgm:pt modelId="{384BA057-DFB1-4EAF-8628-93E46609A4D5}" type="sibTrans" cxnId="{7F78A1BE-8FA8-4B2C-84AA-5B503EDC7119}">
      <dgm:prSet/>
      <dgm:spPr/>
      <dgm:t>
        <a:bodyPr/>
        <a:lstStyle/>
        <a:p>
          <a:endParaRPr lang="ru-RU"/>
        </a:p>
      </dgm:t>
    </dgm:pt>
    <dgm:pt modelId="{45EDD116-3394-4BA0-A974-95E1CD3020AE}">
      <dgm:prSet phldrT="[Текст]" custT="1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МБУ «Сосновоборская городская публичная библиотека», Работы по энергетическому обследованию и разработке энергетического паспорта. Установка противопожарных дверей (предписание надзорных органов) по ул. Солнечная, д. 23а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1174FB3-2E51-463A-A704-92DBC33D8922}" type="parTrans" cxnId="{DF1F69F9-D36D-4888-BEC5-785A5D0D6980}">
      <dgm:prSet/>
      <dgm:spPr/>
      <dgm:t>
        <a:bodyPr/>
        <a:lstStyle/>
        <a:p>
          <a:endParaRPr lang="ru-RU"/>
        </a:p>
      </dgm:t>
    </dgm:pt>
    <dgm:pt modelId="{9CDE5AA7-72A5-4F65-8E5F-CA647A273D23}" type="sibTrans" cxnId="{DF1F69F9-D36D-4888-BEC5-785A5D0D6980}">
      <dgm:prSet/>
      <dgm:spPr/>
      <dgm:t>
        <a:bodyPr/>
        <a:lstStyle/>
        <a:p>
          <a:endParaRPr lang="ru-RU"/>
        </a:p>
      </dgm:t>
    </dgm:pt>
    <dgm:pt modelId="{13C8DD6C-C556-4B0F-8BC2-9168B6E75B28}">
      <dgm:prSet phldrT="[Текст]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МАУК «Городской Танцевальный Центр»,  Ремонт входа цокольного этажа ул. Космонавтов, д. 26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93C03BB-FDD4-4E01-A6E0-49CCDE4620F4}" type="parTrans" cxnId="{F755E180-EDF0-4173-AE06-D26ECCE315F0}">
      <dgm:prSet/>
      <dgm:spPr/>
      <dgm:t>
        <a:bodyPr/>
        <a:lstStyle/>
        <a:p>
          <a:endParaRPr lang="ru-RU"/>
        </a:p>
      </dgm:t>
    </dgm:pt>
    <dgm:pt modelId="{AB7AEF6C-890D-4A4C-B8E4-12B23AFB583B}" type="sibTrans" cxnId="{F755E180-EDF0-4173-AE06-D26ECCE315F0}">
      <dgm:prSet/>
      <dgm:spPr/>
      <dgm:t>
        <a:bodyPr/>
        <a:lstStyle/>
        <a:p>
          <a:endParaRPr lang="ru-RU"/>
        </a:p>
      </dgm:t>
    </dgm:pt>
    <dgm:pt modelId="{C293F5D7-9E47-4BC8-ADCE-AFA0933680A8}">
      <dgm:prSet phldrT="[Текст]"/>
      <dgm:spPr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СМБУ ГТЦ «Волшебный фонарь»,  Установка системы видеонаблюдения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2745282-0AFE-4B66-AF97-3BB366FB3179}" type="parTrans" cxnId="{1E9D19F8-42CD-45CF-92AA-3CCA3A2AE434}">
      <dgm:prSet/>
      <dgm:spPr/>
      <dgm:t>
        <a:bodyPr/>
        <a:lstStyle/>
        <a:p>
          <a:endParaRPr lang="ru-RU"/>
        </a:p>
      </dgm:t>
    </dgm:pt>
    <dgm:pt modelId="{B0D0A9E7-4C3E-46CE-96ED-C9DA7EA452F7}" type="sibTrans" cxnId="{1E9D19F8-42CD-45CF-92AA-3CCA3A2AE434}">
      <dgm:prSet/>
      <dgm:spPr/>
      <dgm:t>
        <a:bodyPr/>
        <a:lstStyle/>
        <a:p>
          <a:endParaRPr lang="ru-RU"/>
        </a:p>
      </dgm:t>
    </dgm:pt>
    <dgm:pt modelId="{20DBF6F6-24C3-4C77-8391-BD81E86A28A5}" type="pres">
      <dgm:prSet presAssocID="{3009D2A8-0FF1-401B-8FAA-C50E0A1A143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EB88F6-E621-4A4F-96D5-7425FD92E917}" type="pres">
      <dgm:prSet presAssocID="{BCA44FC4-E1FA-480E-8218-780ECB9B23C3}" presName="comp" presStyleCnt="0"/>
      <dgm:spPr/>
    </dgm:pt>
    <dgm:pt modelId="{46B41352-976C-4EC8-A376-26FF7C048BA2}" type="pres">
      <dgm:prSet presAssocID="{BCA44FC4-E1FA-480E-8218-780ECB9B23C3}" presName="box" presStyleLbl="node1" presStyleIdx="0" presStyleCnt="12" custLinFactNeighborX="-859" custLinFactNeighborY="-2649"/>
      <dgm:spPr/>
      <dgm:t>
        <a:bodyPr/>
        <a:lstStyle/>
        <a:p>
          <a:endParaRPr lang="ru-RU"/>
        </a:p>
      </dgm:t>
    </dgm:pt>
    <dgm:pt modelId="{B7C7A06C-62B9-4D81-A2A9-6C7A53A83239}" type="pres">
      <dgm:prSet presAssocID="{BCA44FC4-E1FA-480E-8218-780ECB9B23C3}" presName="img" presStyleLbl="fgImgPlace1" presStyleIdx="0" presStyleCnt="12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6827B387-98C6-4FFE-8950-C6F0BE3EA5E7}" type="pres">
      <dgm:prSet presAssocID="{BCA44FC4-E1FA-480E-8218-780ECB9B23C3}" presName="text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4B0B77-5F62-4BEA-9395-5BB17D823845}" type="pres">
      <dgm:prSet presAssocID="{229DBC01-8103-4B1A-9A30-8EE89551EEF8}" presName="spacer" presStyleCnt="0"/>
      <dgm:spPr/>
    </dgm:pt>
    <dgm:pt modelId="{58F26128-BEDE-4958-9E94-B30557623C6B}" type="pres">
      <dgm:prSet presAssocID="{339D25A8-8F7B-49EE-B847-FB08DB03F3C3}" presName="comp" presStyleCnt="0"/>
      <dgm:spPr/>
    </dgm:pt>
    <dgm:pt modelId="{27890363-DE0E-4C0B-B00E-72A3EFD5D047}" type="pres">
      <dgm:prSet presAssocID="{339D25A8-8F7B-49EE-B847-FB08DB03F3C3}" presName="box" presStyleLbl="node1" presStyleIdx="1" presStyleCnt="12"/>
      <dgm:spPr/>
      <dgm:t>
        <a:bodyPr/>
        <a:lstStyle/>
        <a:p>
          <a:endParaRPr lang="ru-RU"/>
        </a:p>
      </dgm:t>
    </dgm:pt>
    <dgm:pt modelId="{DAAFB48D-ACA5-45E2-A427-22FB05F96897}" type="pres">
      <dgm:prSet presAssocID="{339D25A8-8F7B-49EE-B847-FB08DB03F3C3}" presName="img" presStyleLbl="fgImgPlace1" presStyleIdx="1" presStyleCnt="12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76A3E041-8F80-4770-8B41-052ED38E1164}" type="pres">
      <dgm:prSet presAssocID="{339D25A8-8F7B-49EE-B847-FB08DB03F3C3}" presName="text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98E7D1-92EE-4DEF-92F5-0AA60EA94DE6}" type="pres">
      <dgm:prSet presAssocID="{5DB4A87E-35D0-41A0-A473-B25D03FB3E44}" presName="spacer" presStyleCnt="0"/>
      <dgm:spPr/>
    </dgm:pt>
    <dgm:pt modelId="{98DE1920-4165-41B3-9762-9B3A0BFB52E2}" type="pres">
      <dgm:prSet presAssocID="{E4048C0E-32F7-4132-BBC9-1D259019AAEC}" presName="comp" presStyleCnt="0"/>
      <dgm:spPr/>
    </dgm:pt>
    <dgm:pt modelId="{C1331691-0220-4B80-A17A-EFB6861739DF}" type="pres">
      <dgm:prSet presAssocID="{E4048C0E-32F7-4132-BBC9-1D259019AAEC}" presName="box" presStyleLbl="node1" presStyleIdx="2" presStyleCnt="12"/>
      <dgm:spPr/>
      <dgm:t>
        <a:bodyPr/>
        <a:lstStyle/>
        <a:p>
          <a:endParaRPr lang="ru-RU"/>
        </a:p>
      </dgm:t>
    </dgm:pt>
    <dgm:pt modelId="{806E57F8-37A3-461B-B9E4-AD6FB4CC09EF}" type="pres">
      <dgm:prSet presAssocID="{E4048C0E-32F7-4132-BBC9-1D259019AAEC}" presName="img" presStyleLbl="fgImgPlace1" presStyleIdx="2" presStyleCnt="12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030EE451-7EA3-42CC-9284-FC115B4649BB}" type="pres">
      <dgm:prSet presAssocID="{E4048C0E-32F7-4132-BBC9-1D259019AAEC}" presName="text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961381-6906-4748-B645-F968CAE33CBD}" type="pres">
      <dgm:prSet presAssocID="{14E3F55F-6D0D-4A8E-AE0B-9F862AAACCF8}" presName="spacer" presStyleCnt="0"/>
      <dgm:spPr/>
    </dgm:pt>
    <dgm:pt modelId="{9366F583-04BE-4F00-A3E5-ADE28393E6B5}" type="pres">
      <dgm:prSet presAssocID="{04E92618-A131-4B81-84E8-720816BCD537}" presName="comp" presStyleCnt="0"/>
      <dgm:spPr/>
    </dgm:pt>
    <dgm:pt modelId="{F7FBD4C5-3D5A-4BD7-85FB-B7917CC3B7AC}" type="pres">
      <dgm:prSet presAssocID="{04E92618-A131-4B81-84E8-720816BCD537}" presName="box" presStyleLbl="node1" presStyleIdx="3" presStyleCnt="12"/>
      <dgm:spPr/>
      <dgm:t>
        <a:bodyPr/>
        <a:lstStyle/>
        <a:p>
          <a:endParaRPr lang="ru-RU"/>
        </a:p>
      </dgm:t>
    </dgm:pt>
    <dgm:pt modelId="{210EA067-62FA-4C34-98E7-196A9480B01B}" type="pres">
      <dgm:prSet presAssocID="{04E92618-A131-4B81-84E8-720816BCD537}" presName="img" presStyleLbl="fgImgPlace1" presStyleIdx="3" presStyleCnt="12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386BAE05-5B5F-41B3-B2DE-FCBC5D2DFC4F}" type="pres">
      <dgm:prSet presAssocID="{04E92618-A131-4B81-84E8-720816BCD537}" presName="text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30B327-1005-4E33-9167-86E4E937B78A}" type="pres">
      <dgm:prSet presAssocID="{9960780F-5EE8-4979-A264-AF5F8617BCBB}" presName="spacer" presStyleCnt="0"/>
      <dgm:spPr/>
    </dgm:pt>
    <dgm:pt modelId="{183ECF4A-3030-4F43-B7C2-274C041AD7DE}" type="pres">
      <dgm:prSet presAssocID="{A96F350D-0321-43B6-83F1-35616EBCD6D4}" presName="comp" presStyleCnt="0"/>
      <dgm:spPr/>
    </dgm:pt>
    <dgm:pt modelId="{D88DDF2C-399D-4F46-BEAF-866590C96A56}" type="pres">
      <dgm:prSet presAssocID="{A96F350D-0321-43B6-83F1-35616EBCD6D4}" presName="box" presStyleLbl="node1" presStyleIdx="4" presStyleCnt="12"/>
      <dgm:spPr/>
      <dgm:t>
        <a:bodyPr/>
        <a:lstStyle/>
        <a:p>
          <a:endParaRPr lang="ru-RU"/>
        </a:p>
      </dgm:t>
    </dgm:pt>
    <dgm:pt modelId="{D4B2837E-CBEB-4F2F-9304-693963C55716}" type="pres">
      <dgm:prSet presAssocID="{A96F350D-0321-43B6-83F1-35616EBCD6D4}" presName="img" presStyleLbl="fgImgPlace1" presStyleIdx="4" presStyleCnt="12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0A0338B4-04AA-4B9E-A48C-8B7677CCB6A8}" type="pres">
      <dgm:prSet presAssocID="{A96F350D-0321-43B6-83F1-35616EBCD6D4}" presName="text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095A89-EE76-45ED-929A-7D09B793B26D}" type="pres">
      <dgm:prSet presAssocID="{8E4361BF-28F9-4950-999E-428C144F955C}" presName="spacer" presStyleCnt="0"/>
      <dgm:spPr/>
    </dgm:pt>
    <dgm:pt modelId="{10BE5B6E-73A9-462D-86E3-ECB8AE2BADE2}" type="pres">
      <dgm:prSet presAssocID="{20935D59-501B-4D92-9D42-B615363DE435}" presName="comp" presStyleCnt="0"/>
      <dgm:spPr/>
    </dgm:pt>
    <dgm:pt modelId="{5D43FC5E-1453-454C-80B3-8B4102BCDE3D}" type="pres">
      <dgm:prSet presAssocID="{20935D59-501B-4D92-9D42-B615363DE435}" presName="box" presStyleLbl="node1" presStyleIdx="5" presStyleCnt="12"/>
      <dgm:spPr/>
      <dgm:t>
        <a:bodyPr/>
        <a:lstStyle/>
        <a:p>
          <a:endParaRPr lang="ru-RU"/>
        </a:p>
      </dgm:t>
    </dgm:pt>
    <dgm:pt modelId="{CBE90824-5A5D-45FC-89AE-168759144E34}" type="pres">
      <dgm:prSet presAssocID="{20935D59-501B-4D92-9D42-B615363DE435}" presName="img" presStyleLbl="fgImgPlace1" presStyleIdx="5" presStyleCnt="12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CA1A8C28-A5A2-45EA-8B80-0020C04FE70D}" type="pres">
      <dgm:prSet presAssocID="{20935D59-501B-4D92-9D42-B615363DE435}" presName="text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E9E3DA-D055-44B5-97FB-8285A043F074}" type="pres">
      <dgm:prSet presAssocID="{E5499C52-328A-4C09-A2E7-4C14DA5B0C8D}" presName="spacer" presStyleCnt="0"/>
      <dgm:spPr/>
    </dgm:pt>
    <dgm:pt modelId="{BB73B581-8915-4A4B-8D68-BCAF7B46DDE3}" type="pres">
      <dgm:prSet presAssocID="{C10BB462-B363-467E-BCCB-43716E77678B}" presName="comp" presStyleCnt="0"/>
      <dgm:spPr/>
    </dgm:pt>
    <dgm:pt modelId="{9CA800F8-E58F-4CAE-A001-3AB9F06C3631}" type="pres">
      <dgm:prSet presAssocID="{C10BB462-B363-467E-BCCB-43716E77678B}" presName="box" presStyleLbl="node1" presStyleIdx="6" presStyleCnt="12"/>
      <dgm:spPr/>
      <dgm:t>
        <a:bodyPr/>
        <a:lstStyle/>
        <a:p>
          <a:endParaRPr lang="ru-RU"/>
        </a:p>
      </dgm:t>
    </dgm:pt>
    <dgm:pt modelId="{ED98ADC3-EC89-425D-BF9C-AA22E36F0184}" type="pres">
      <dgm:prSet presAssocID="{C10BB462-B363-467E-BCCB-43716E77678B}" presName="img" presStyleLbl="fgImgPlace1" presStyleIdx="6" presStyleCnt="12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EE88FEF5-97A3-4869-9037-5C503E2989B0}" type="pres">
      <dgm:prSet presAssocID="{C10BB462-B363-467E-BCCB-43716E77678B}" presName="text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4D26B2-061B-4EE8-B9B3-A495CA402091}" type="pres">
      <dgm:prSet presAssocID="{1187DF1A-2AE5-4E78-9E64-CB049C462FB4}" presName="spacer" presStyleCnt="0"/>
      <dgm:spPr/>
    </dgm:pt>
    <dgm:pt modelId="{C1B4C070-6D19-4696-B2EC-8118890446D9}" type="pres">
      <dgm:prSet presAssocID="{2ABE6DC1-656D-4F9B-BAF9-D378AC1E218B}" presName="comp" presStyleCnt="0"/>
      <dgm:spPr/>
    </dgm:pt>
    <dgm:pt modelId="{E8638027-421F-4407-82DD-0DD1821F6291}" type="pres">
      <dgm:prSet presAssocID="{2ABE6DC1-656D-4F9B-BAF9-D378AC1E218B}" presName="box" presStyleLbl="node1" presStyleIdx="7" presStyleCnt="12"/>
      <dgm:spPr/>
      <dgm:t>
        <a:bodyPr/>
        <a:lstStyle/>
        <a:p>
          <a:endParaRPr lang="ru-RU"/>
        </a:p>
      </dgm:t>
    </dgm:pt>
    <dgm:pt modelId="{FC50CA85-75A9-48DD-A32A-B0949AE22FFB}" type="pres">
      <dgm:prSet presAssocID="{2ABE6DC1-656D-4F9B-BAF9-D378AC1E218B}" presName="img" presStyleLbl="fgImgPlace1" presStyleIdx="7" presStyleCnt="12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9D686B2E-C1EC-497C-B600-AA686B68ED70}" type="pres">
      <dgm:prSet presAssocID="{2ABE6DC1-656D-4F9B-BAF9-D378AC1E218B}" presName="text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6E5A21-3A34-4386-8F6F-899C14B22EA4}" type="pres">
      <dgm:prSet presAssocID="{7FEC4747-E666-4CE5-98D8-0ADFFC31F36F}" presName="spacer" presStyleCnt="0"/>
      <dgm:spPr/>
    </dgm:pt>
    <dgm:pt modelId="{722FDDDD-5E96-495F-980B-8C345FD9F8DE}" type="pres">
      <dgm:prSet presAssocID="{2490DBFD-6695-4BA7-AED1-CEA8D4372E6C}" presName="comp" presStyleCnt="0"/>
      <dgm:spPr/>
    </dgm:pt>
    <dgm:pt modelId="{2E24C9E6-B744-42E5-AA9F-9EF24C8D04B4}" type="pres">
      <dgm:prSet presAssocID="{2490DBFD-6695-4BA7-AED1-CEA8D4372E6C}" presName="box" presStyleLbl="node1" presStyleIdx="8" presStyleCnt="12"/>
      <dgm:spPr/>
      <dgm:t>
        <a:bodyPr/>
        <a:lstStyle/>
        <a:p>
          <a:endParaRPr lang="ru-RU"/>
        </a:p>
      </dgm:t>
    </dgm:pt>
    <dgm:pt modelId="{7B05913D-3EAD-4FFF-9967-8A7A06143459}" type="pres">
      <dgm:prSet presAssocID="{2490DBFD-6695-4BA7-AED1-CEA8D4372E6C}" presName="img" presStyleLbl="fgImgPlace1" presStyleIdx="8" presStyleCnt="12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C24AAC09-D782-444E-A268-6E45B49EB07F}" type="pres">
      <dgm:prSet presAssocID="{2490DBFD-6695-4BA7-AED1-CEA8D4372E6C}" presName="text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E86431-DD3C-4078-AF5D-49021D63B548}" type="pres">
      <dgm:prSet presAssocID="{384BA057-DFB1-4EAF-8628-93E46609A4D5}" presName="spacer" presStyleCnt="0"/>
      <dgm:spPr/>
    </dgm:pt>
    <dgm:pt modelId="{04431246-3CFC-43C0-807E-6C8208D8F02F}" type="pres">
      <dgm:prSet presAssocID="{45EDD116-3394-4BA0-A974-95E1CD3020AE}" presName="comp" presStyleCnt="0"/>
      <dgm:spPr/>
    </dgm:pt>
    <dgm:pt modelId="{0A47D181-EFF9-46BA-A48D-C679873DCBFE}" type="pres">
      <dgm:prSet presAssocID="{45EDD116-3394-4BA0-A974-95E1CD3020AE}" presName="box" presStyleLbl="node1" presStyleIdx="9" presStyleCnt="12"/>
      <dgm:spPr/>
      <dgm:t>
        <a:bodyPr/>
        <a:lstStyle/>
        <a:p>
          <a:endParaRPr lang="ru-RU"/>
        </a:p>
      </dgm:t>
    </dgm:pt>
    <dgm:pt modelId="{66195801-FD80-46DF-9942-E818D027AEA2}" type="pres">
      <dgm:prSet presAssocID="{45EDD116-3394-4BA0-A974-95E1CD3020AE}" presName="img" presStyleLbl="fgImgPlace1" presStyleIdx="9" presStyleCnt="12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FF059498-4A67-440A-9BF8-1F4253098249}" type="pres">
      <dgm:prSet presAssocID="{45EDD116-3394-4BA0-A974-95E1CD3020AE}" presName="text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2AD9A-85D8-4000-AA5A-05D4D04C8F82}" type="pres">
      <dgm:prSet presAssocID="{9CDE5AA7-72A5-4F65-8E5F-CA647A273D23}" presName="spacer" presStyleCnt="0"/>
      <dgm:spPr/>
    </dgm:pt>
    <dgm:pt modelId="{7293623B-50D7-404A-BE99-985DFC55F101}" type="pres">
      <dgm:prSet presAssocID="{13C8DD6C-C556-4B0F-8BC2-9168B6E75B28}" presName="comp" presStyleCnt="0"/>
      <dgm:spPr/>
    </dgm:pt>
    <dgm:pt modelId="{2EDBEB6C-DDB3-4FD0-9365-1576BC390158}" type="pres">
      <dgm:prSet presAssocID="{13C8DD6C-C556-4B0F-8BC2-9168B6E75B28}" presName="box" presStyleLbl="node1" presStyleIdx="10" presStyleCnt="12"/>
      <dgm:spPr/>
      <dgm:t>
        <a:bodyPr/>
        <a:lstStyle/>
        <a:p>
          <a:endParaRPr lang="ru-RU"/>
        </a:p>
      </dgm:t>
    </dgm:pt>
    <dgm:pt modelId="{64F4369D-371E-43B5-B085-B18D682B1C61}" type="pres">
      <dgm:prSet presAssocID="{13C8DD6C-C556-4B0F-8BC2-9168B6E75B28}" presName="img" presStyleLbl="fgImgPlace1" presStyleIdx="10" presStyleCnt="12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E03E6735-A96B-4354-B2E3-D045F6BB91E1}" type="pres">
      <dgm:prSet presAssocID="{13C8DD6C-C556-4B0F-8BC2-9168B6E75B28}" presName="text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34B800-EEC9-411C-8214-1E0943E304B1}" type="pres">
      <dgm:prSet presAssocID="{AB7AEF6C-890D-4A4C-B8E4-12B23AFB583B}" presName="spacer" presStyleCnt="0"/>
      <dgm:spPr/>
    </dgm:pt>
    <dgm:pt modelId="{2A63EA3E-1E20-4DC4-8718-A95F3ECB7F69}" type="pres">
      <dgm:prSet presAssocID="{C293F5D7-9E47-4BC8-ADCE-AFA0933680A8}" presName="comp" presStyleCnt="0"/>
      <dgm:spPr/>
    </dgm:pt>
    <dgm:pt modelId="{E3515A85-2E38-46CB-A39E-CF362616DDCB}" type="pres">
      <dgm:prSet presAssocID="{C293F5D7-9E47-4BC8-ADCE-AFA0933680A8}" presName="box" presStyleLbl="node1" presStyleIdx="11" presStyleCnt="12"/>
      <dgm:spPr/>
      <dgm:t>
        <a:bodyPr/>
        <a:lstStyle/>
        <a:p>
          <a:endParaRPr lang="ru-RU"/>
        </a:p>
      </dgm:t>
    </dgm:pt>
    <dgm:pt modelId="{309523B5-FA6B-4DD1-AC09-0892364EDEB4}" type="pres">
      <dgm:prSet presAssocID="{C293F5D7-9E47-4BC8-ADCE-AFA0933680A8}" presName="img" presStyleLbl="fgImgPlace1" presStyleIdx="11" presStyleCnt="12"/>
      <dgm:spPr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F81F1125-F172-4378-85B5-1F1DAA36B95B}" type="pres">
      <dgm:prSet presAssocID="{C293F5D7-9E47-4BC8-ADCE-AFA0933680A8}" presName="text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D62E8B-5086-4D75-B258-17141B316FE2}" type="presOf" srcId="{45EDD116-3394-4BA0-A974-95E1CD3020AE}" destId="{0A47D181-EFF9-46BA-A48D-C679873DCBFE}" srcOrd="0" destOrd="0" presId="urn:microsoft.com/office/officeart/2005/8/layout/vList4"/>
    <dgm:cxn modelId="{33C8497F-F103-4ACB-8CAF-C172F9C4DFE5}" srcId="{3009D2A8-0FF1-401B-8FAA-C50E0A1A143D}" destId="{339D25A8-8F7B-49EE-B847-FB08DB03F3C3}" srcOrd="1" destOrd="0" parTransId="{7CE15611-54A6-4E9C-B933-FD672634357E}" sibTransId="{5DB4A87E-35D0-41A0-A473-B25D03FB3E44}"/>
    <dgm:cxn modelId="{71AB4889-C122-4AA4-8CAA-1F7DFB95ABC8}" srcId="{3009D2A8-0FF1-401B-8FAA-C50E0A1A143D}" destId="{04E92618-A131-4B81-84E8-720816BCD537}" srcOrd="3" destOrd="0" parTransId="{836A6E78-67CB-4D73-A776-4ACC0563668B}" sibTransId="{9960780F-5EE8-4979-A264-AF5F8617BCBB}"/>
    <dgm:cxn modelId="{FE974F88-9849-498C-8954-AE031EDEE4A6}" type="presOf" srcId="{2ABE6DC1-656D-4F9B-BAF9-D378AC1E218B}" destId="{9D686B2E-C1EC-497C-B600-AA686B68ED70}" srcOrd="1" destOrd="0" presId="urn:microsoft.com/office/officeart/2005/8/layout/vList4"/>
    <dgm:cxn modelId="{4520239C-E791-4790-8C08-761A081DAFEC}" type="presOf" srcId="{20935D59-501B-4D92-9D42-B615363DE435}" destId="{CA1A8C28-A5A2-45EA-8B80-0020C04FE70D}" srcOrd="1" destOrd="0" presId="urn:microsoft.com/office/officeart/2005/8/layout/vList4"/>
    <dgm:cxn modelId="{69178BED-A591-4FDE-AA0B-E171E2E9FD1C}" srcId="{3009D2A8-0FF1-401B-8FAA-C50E0A1A143D}" destId="{A96F350D-0321-43B6-83F1-35616EBCD6D4}" srcOrd="4" destOrd="0" parTransId="{80E0EBDE-B6FD-4D89-BB07-92E8A0E44200}" sibTransId="{8E4361BF-28F9-4950-999E-428C144F955C}"/>
    <dgm:cxn modelId="{44365680-DB12-417E-8FDE-C11AE48B0A8E}" srcId="{3009D2A8-0FF1-401B-8FAA-C50E0A1A143D}" destId="{2ABE6DC1-656D-4F9B-BAF9-D378AC1E218B}" srcOrd="7" destOrd="0" parTransId="{7DCFCEAE-BD27-43F8-8E1A-51B11EF13560}" sibTransId="{7FEC4747-E666-4CE5-98D8-0ADFFC31F36F}"/>
    <dgm:cxn modelId="{5F130F68-3F30-43EA-A885-6F34A4215791}" type="presOf" srcId="{E4048C0E-32F7-4132-BBC9-1D259019AAEC}" destId="{C1331691-0220-4B80-A17A-EFB6861739DF}" srcOrd="0" destOrd="0" presId="urn:microsoft.com/office/officeart/2005/8/layout/vList4"/>
    <dgm:cxn modelId="{C845A114-00B8-464E-BE6A-7466685D30CC}" srcId="{3009D2A8-0FF1-401B-8FAA-C50E0A1A143D}" destId="{E4048C0E-32F7-4132-BBC9-1D259019AAEC}" srcOrd="2" destOrd="0" parTransId="{D9D395B7-95EB-45F9-BD58-203E1694984F}" sibTransId="{14E3F55F-6D0D-4A8E-AE0B-9F862AAACCF8}"/>
    <dgm:cxn modelId="{D93C7422-EE25-4311-9BD8-D6F12F0735DA}" type="presOf" srcId="{E4048C0E-32F7-4132-BBC9-1D259019AAEC}" destId="{030EE451-7EA3-42CC-9284-FC115B4649BB}" srcOrd="1" destOrd="0" presId="urn:microsoft.com/office/officeart/2005/8/layout/vList4"/>
    <dgm:cxn modelId="{F232E9DA-8EFA-49B7-89F0-937694A14AE5}" type="presOf" srcId="{339D25A8-8F7B-49EE-B847-FB08DB03F3C3}" destId="{27890363-DE0E-4C0B-B00E-72A3EFD5D047}" srcOrd="0" destOrd="0" presId="urn:microsoft.com/office/officeart/2005/8/layout/vList4"/>
    <dgm:cxn modelId="{DF1F69F9-D36D-4888-BEC5-785A5D0D6980}" srcId="{3009D2A8-0FF1-401B-8FAA-C50E0A1A143D}" destId="{45EDD116-3394-4BA0-A974-95E1CD3020AE}" srcOrd="9" destOrd="0" parTransId="{B1174FB3-2E51-463A-A704-92DBC33D8922}" sibTransId="{9CDE5AA7-72A5-4F65-8E5F-CA647A273D23}"/>
    <dgm:cxn modelId="{F755E180-EDF0-4173-AE06-D26ECCE315F0}" srcId="{3009D2A8-0FF1-401B-8FAA-C50E0A1A143D}" destId="{13C8DD6C-C556-4B0F-8BC2-9168B6E75B28}" srcOrd="10" destOrd="0" parTransId="{293C03BB-FDD4-4E01-A6E0-49CCDE4620F4}" sibTransId="{AB7AEF6C-890D-4A4C-B8E4-12B23AFB583B}"/>
    <dgm:cxn modelId="{BB2350DF-63A8-4DE0-A90B-BB230257C32E}" type="presOf" srcId="{2ABE6DC1-656D-4F9B-BAF9-D378AC1E218B}" destId="{E8638027-421F-4407-82DD-0DD1821F6291}" srcOrd="0" destOrd="0" presId="urn:microsoft.com/office/officeart/2005/8/layout/vList4"/>
    <dgm:cxn modelId="{D9D81A6A-284D-4F5A-A9EA-CC9B3A43D861}" type="presOf" srcId="{A96F350D-0321-43B6-83F1-35616EBCD6D4}" destId="{D88DDF2C-399D-4F46-BEAF-866590C96A56}" srcOrd="0" destOrd="0" presId="urn:microsoft.com/office/officeart/2005/8/layout/vList4"/>
    <dgm:cxn modelId="{CB165E8F-CC90-4AE3-8CFF-0E0E27325848}" type="presOf" srcId="{2490DBFD-6695-4BA7-AED1-CEA8D4372E6C}" destId="{C24AAC09-D782-444E-A268-6E45B49EB07F}" srcOrd="1" destOrd="0" presId="urn:microsoft.com/office/officeart/2005/8/layout/vList4"/>
    <dgm:cxn modelId="{9965CD67-8E18-47F8-86F2-5E10263B2969}" type="presOf" srcId="{C10BB462-B363-467E-BCCB-43716E77678B}" destId="{9CA800F8-E58F-4CAE-A001-3AB9F06C3631}" srcOrd="0" destOrd="0" presId="urn:microsoft.com/office/officeart/2005/8/layout/vList4"/>
    <dgm:cxn modelId="{7E0A3494-49B7-4E6B-84FE-316E3041C412}" srcId="{3009D2A8-0FF1-401B-8FAA-C50E0A1A143D}" destId="{20935D59-501B-4D92-9D42-B615363DE435}" srcOrd="5" destOrd="0" parTransId="{624F1BA8-069D-4E10-9EC5-D1AF3DAD88C5}" sibTransId="{E5499C52-328A-4C09-A2E7-4C14DA5B0C8D}"/>
    <dgm:cxn modelId="{B67FE931-9793-4335-B886-13EBDE3C9328}" srcId="{3009D2A8-0FF1-401B-8FAA-C50E0A1A143D}" destId="{BCA44FC4-E1FA-480E-8218-780ECB9B23C3}" srcOrd="0" destOrd="0" parTransId="{0A87ED6F-A0E9-47D9-8464-FC30E2F5FA46}" sibTransId="{229DBC01-8103-4B1A-9A30-8EE89551EEF8}"/>
    <dgm:cxn modelId="{7F78A1BE-8FA8-4B2C-84AA-5B503EDC7119}" srcId="{3009D2A8-0FF1-401B-8FAA-C50E0A1A143D}" destId="{2490DBFD-6695-4BA7-AED1-CEA8D4372E6C}" srcOrd="8" destOrd="0" parTransId="{F59B8093-8DE0-4130-AEE9-1DEAA2FB48D2}" sibTransId="{384BA057-DFB1-4EAF-8628-93E46609A4D5}"/>
    <dgm:cxn modelId="{274BB1A7-6017-430B-9CC8-FE46EA13F209}" type="presOf" srcId="{45EDD116-3394-4BA0-A974-95E1CD3020AE}" destId="{FF059498-4A67-440A-9BF8-1F4253098249}" srcOrd="1" destOrd="0" presId="urn:microsoft.com/office/officeart/2005/8/layout/vList4"/>
    <dgm:cxn modelId="{BE7F3273-CCA8-4835-A18F-BC489BFB31C9}" type="presOf" srcId="{C293F5D7-9E47-4BC8-ADCE-AFA0933680A8}" destId="{E3515A85-2E38-46CB-A39E-CF362616DDCB}" srcOrd="0" destOrd="0" presId="urn:microsoft.com/office/officeart/2005/8/layout/vList4"/>
    <dgm:cxn modelId="{02C028BD-41A8-4C6B-A99E-C4D196C49D46}" srcId="{3009D2A8-0FF1-401B-8FAA-C50E0A1A143D}" destId="{C10BB462-B363-467E-BCCB-43716E77678B}" srcOrd="6" destOrd="0" parTransId="{5B26A902-2E16-4E8C-B31D-CFBF2DA72D0F}" sibTransId="{1187DF1A-2AE5-4E78-9E64-CB049C462FB4}"/>
    <dgm:cxn modelId="{EAF138F3-B2DD-4BE8-B1D9-AA59DD7BC6DD}" type="presOf" srcId="{C10BB462-B363-467E-BCCB-43716E77678B}" destId="{EE88FEF5-97A3-4869-9037-5C503E2989B0}" srcOrd="1" destOrd="0" presId="urn:microsoft.com/office/officeart/2005/8/layout/vList4"/>
    <dgm:cxn modelId="{9EDAA277-EA30-4E31-86EC-C11F6D1C2F69}" type="presOf" srcId="{04E92618-A131-4B81-84E8-720816BCD537}" destId="{386BAE05-5B5F-41B3-B2DE-FCBC5D2DFC4F}" srcOrd="1" destOrd="0" presId="urn:microsoft.com/office/officeart/2005/8/layout/vList4"/>
    <dgm:cxn modelId="{2EEE21E1-E847-40FA-972A-D70E27724EA3}" type="presOf" srcId="{2490DBFD-6695-4BA7-AED1-CEA8D4372E6C}" destId="{2E24C9E6-B744-42E5-AA9F-9EF24C8D04B4}" srcOrd="0" destOrd="0" presId="urn:microsoft.com/office/officeart/2005/8/layout/vList4"/>
    <dgm:cxn modelId="{714F411C-8444-4FA7-8897-EBDE46A9962C}" type="presOf" srcId="{13C8DD6C-C556-4B0F-8BC2-9168B6E75B28}" destId="{2EDBEB6C-DDB3-4FD0-9365-1576BC390158}" srcOrd="0" destOrd="0" presId="urn:microsoft.com/office/officeart/2005/8/layout/vList4"/>
    <dgm:cxn modelId="{100EC855-443E-41E3-A559-7A2C0BF4BCE3}" type="presOf" srcId="{3009D2A8-0FF1-401B-8FAA-C50E0A1A143D}" destId="{20DBF6F6-24C3-4C77-8391-BD81E86A28A5}" srcOrd="0" destOrd="0" presId="urn:microsoft.com/office/officeart/2005/8/layout/vList4"/>
    <dgm:cxn modelId="{9E8C1BDF-A981-4A7F-BA9A-63D1039D8A71}" type="presOf" srcId="{BCA44FC4-E1FA-480E-8218-780ECB9B23C3}" destId="{6827B387-98C6-4FFE-8950-C6F0BE3EA5E7}" srcOrd="1" destOrd="0" presId="urn:microsoft.com/office/officeart/2005/8/layout/vList4"/>
    <dgm:cxn modelId="{EEF3F1E5-0ACA-455E-8F27-3CB557E33604}" type="presOf" srcId="{13C8DD6C-C556-4B0F-8BC2-9168B6E75B28}" destId="{E03E6735-A96B-4354-B2E3-D045F6BB91E1}" srcOrd="1" destOrd="0" presId="urn:microsoft.com/office/officeart/2005/8/layout/vList4"/>
    <dgm:cxn modelId="{ED0C3E09-1407-41FB-907B-F14F2ECBD044}" type="presOf" srcId="{BCA44FC4-E1FA-480E-8218-780ECB9B23C3}" destId="{46B41352-976C-4EC8-A376-26FF7C048BA2}" srcOrd="0" destOrd="0" presId="urn:microsoft.com/office/officeart/2005/8/layout/vList4"/>
    <dgm:cxn modelId="{D955352C-1DB6-49E9-A320-25485F4F6FE5}" type="presOf" srcId="{A96F350D-0321-43B6-83F1-35616EBCD6D4}" destId="{0A0338B4-04AA-4B9E-A48C-8B7677CCB6A8}" srcOrd="1" destOrd="0" presId="urn:microsoft.com/office/officeart/2005/8/layout/vList4"/>
    <dgm:cxn modelId="{1E9D19F8-42CD-45CF-92AA-3CCA3A2AE434}" srcId="{3009D2A8-0FF1-401B-8FAA-C50E0A1A143D}" destId="{C293F5D7-9E47-4BC8-ADCE-AFA0933680A8}" srcOrd="11" destOrd="0" parTransId="{E2745282-0AFE-4B66-AF97-3BB366FB3179}" sibTransId="{B0D0A9E7-4C3E-46CE-96ED-C9DA7EA452F7}"/>
    <dgm:cxn modelId="{4B84F976-D819-4E95-B49B-76C339487C3F}" type="presOf" srcId="{20935D59-501B-4D92-9D42-B615363DE435}" destId="{5D43FC5E-1453-454C-80B3-8B4102BCDE3D}" srcOrd="0" destOrd="0" presId="urn:microsoft.com/office/officeart/2005/8/layout/vList4"/>
    <dgm:cxn modelId="{32F75F68-A3CA-4184-8C94-A2801804C7CF}" type="presOf" srcId="{339D25A8-8F7B-49EE-B847-FB08DB03F3C3}" destId="{76A3E041-8F80-4770-8B41-052ED38E1164}" srcOrd="1" destOrd="0" presId="urn:microsoft.com/office/officeart/2005/8/layout/vList4"/>
    <dgm:cxn modelId="{310C45C5-983D-4121-AA7E-8DB45DD0A528}" type="presOf" srcId="{C293F5D7-9E47-4BC8-ADCE-AFA0933680A8}" destId="{F81F1125-F172-4378-85B5-1F1DAA36B95B}" srcOrd="1" destOrd="0" presId="urn:microsoft.com/office/officeart/2005/8/layout/vList4"/>
    <dgm:cxn modelId="{B226E0FC-D59A-4644-AA8A-BA9B92129A77}" type="presOf" srcId="{04E92618-A131-4B81-84E8-720816BCD537}" destId="{F7FBD4C5-3D5A-4BD7-85FB-B7917CC3B7AC}" srcOrd="0" destOrd="0" presId="urn:microsoft.com/office/officeart/2005/8/layout/vList4"/>
    <dgm:cxn modelId="{7AB2F996-51AF-4DE6-BC7B-0580F22C4816}" type="presParOf" srcId="{20DBF6F6-24C3-4C77-8391-BD81E86A28A5}" destId="{6BEB88F6-E621-4A4F-96D5-7425FD92E917}" srcOrd="0" destOrd="0" presId="urn:microsoft.com/office/officeart/2005/8/layout/vList4"/>
    <dgm:cxn modelId="{AAF86131-6D99-44DA-87A3-5479E4F1E23E}" type="presParOf" srcId="{6BEB88F6-E621-4A4F-96D5-7425FD92E917}" destId="{46B41352-976C-4EC8-A376-26FF7C048BA2}" srcOrd="0" destOrd="0" presId="urn:microsoft.com/office/officeart/2005/8/layout/vList4"/>
    <dgm:cxn modelId="{3E95A4FC-01CB-4748-8CDA-F94A5982E4A1}" type="presParOf" srcId="{6BEB88F6-E621-4A4F-96D5-7425FD92E917}" destId="{B7C7A06C-62B9-4D81-A2A9-6C7A53A83239}" srcOrd="1" destOrd="0" presId="urn:microsoft.com/office/officeart/2005/8/layout/vList4"/>
    <dgm:cxn modelId="{2D4BD4F8-0AA3-4B4F-AB01-7889F0DFFCF5}" type="presParOf" srcId="{6BEB88F6-E621-4A4F-96D5-7425FD92E917}" destId="{6827B387-98C6-4FFE-8950-C6F0BE3EA5E7}" srcOrd="2" destOrd="0" presId="urn:microsoft.com/office/officeart/2005/8/layout/vList4"/>
    <dgm:cxn modelId="{61B22C5C-E229-4622-8A0A-BAE1DC3491D1}" type="presParOf" srcId="{20DBF6F6-24C3-4C77-8391-BD81E86A28A5}" destId="{2D4B0B77-5F62-4BEA-9395-5BB17D823845}" srcOrd="1" destOrd="0" presId="urn:microsoft.com/office/officeart/2005/8/layout/vList4"/>
    <dgm:cxn modelId="{B3EF16B1-0E8B-45DE-9D13-FD9F4E403A8C}" type="presParOf" srcId="{20DBF6F6-24C3-4C77-8391-BD81E86A28A5}" destId="{58F26128-BEDE-4958-9E94-B30557623C6B}" srcOrd="2" destOrd="0" presId="urn:microsoft.com/office/officeart/2005/8/layout/vList4"/>
    <dgm:cxn modelId="{69622624-5068-457F-B445-5232141799B4}" type="presParOf" srcId="{58F26128-BEDE-4958-9E94-B30557623C6B}" destId="{27890363-DE0E-4C0B-B00E-72A3EFD5D047}" srcOrd="0" destOrd="0" presId="urn:microsoft.com/office/officeart/2005/8/layout/vList4"/>
    <dgm:cxn modelId="{D61605D0-DD55-420F-8539-01934FEF192C}" type="presParOf" srcId="{58F26128-BEDE-4958-9E94-B30557623C6B}" destId="{DAAFB48D-ACA5-45E2-A427-22FB05F96897}" srcOrd="1" destOrd="0" presId="urn:microsoft.com/office/officeart/2005/8/layout/vList4"/>
    <dgm:cxn modelId="{5FCE3F37-FA62-4F2B-BBF5-DE28A6ADF297}" type="presParOf" srcId="{58F26128-BEDE-4958-9E94-B30557623C6B}" destId="{76A3E041-8F80-4770-8B41-052ED38E1164}" srcOrd="2" destOrd="0" presId="urn:microsoft.com/office/officeart/2005/8/layout/vList4"/>
    <dgm:cxn modelId="{789FAE6D-0AF8-448C-BFB0-F8D4C767BEE2}" type="presParOf" srcId="{20DBF6F6-24C3-4C77-8391-BD81E86A28A5}" destId="{9398E7D1-92EE-4DEF-92F5-0AA60EA94DE6}" srcOrd="3" destOrd="0" presId="urn:microsoft.com/office/officeart/2005/8/layout/vList4"/>
    <dgm:cxn modelId="{03A3CF2B-35EE-43A4-AEC1-ABC579B483B6}" type="presParOf" srcId="{20DBF6F6-24C3-4C77-8391-BD81E86A28A5}" destId="{98DE1920-4165-41B3-9762-9B3A0BFB52E2}" srcOrd="4" destOrd="0" presId="urn:microsoft.com/office/officeart/2005/8/layout/vList4"/>
    <dgm:cxn modelId="{E0CB2487-989D-43CA-9CFA-B03653661B3F}" type="presParOf" srcId="{98DE1920-4165-41B3-9762-9B3A0BFB52E2}" destId="{C1331691-0220-4B80-A17A-EFB6861739DF}" srcOrd="0" destOrd="0" presId="urn:microsoft.com/office/officeart/2005/8/layout/vList4"/>
    <dgm:cxn modelId="{76E40B80-BC5C-44E3-9A28-58C6B8F74A2B}" type="presParOf" srcId="{98DE1920-4165-41B3-9762-9B3A0BFB52E2}" destId="{806E57F8-37A3-461B-B9E4-AD6FB4CC09EF}" srcOrd="1" destOrd="0" presId="urn:microsoft.com/office/officeart/2005/8/layout/vList4"/>
    <dgm:cxn modelId="{6D9A282C-F5DB-42CD-A60B-DA10CE782E46}" type="presParOf" srcId="{98DE1920-4165-41B3-9762-9B3A0BFB52E2}" destId="{030EE451-7EA3-42CC-9284-FC115B4649BB}" srcOrd="2" destOrd="0" presId="urn:microsoft.com/office/officeart/2005/8/layout/vList4"/>
    <dgm:cxn modelId="{EB7652A3-9F93-4118-ABE0-C93C3B14ECB3}" type="presParOf" srcId="{20DBF6F6-24C3-4C77-8391-BD81E86A28A5}" destId="{75961381-6906-4748-B645-F968CAE33CBD}" srcOrd="5" destOrd="0" presId="urn:microsoft.com/office/officeart/2005/8/layout/vList4"/>
    <dgm:cxn modelId="{BAA648BB-FF1F-4F34-9A40-735B707BFD46}" type="presParOf" srcId="{20DBF6F6-24C3-4C77-8391-BD81E86A28A5}" destId="{9366F583-04BE-4F00-A3E5-ADE28393E6B5}" srcOrd="6" destOrd="0" presId="urn:microsoft.com/office/officeart/2005/8/layout/vList4"/>
    <dgm:cxn modelId="{9350F721-5E03-4563-83C9-7A4D93F8725D}" type="presParOf" srcId="{9366F583-04BE-4F00-A3E5-ADE28393E6B5}" destId="{F7FBD4C5-3D5A-4BD7-85FB-B7917CC3B7AC}" srcOrd="0" destOrd="0" presId="urn:microsoft.com/office/officeart/2005/8/layout/vList4"/>
    <dgm:cxn modelId="{9ECA3CC4-B411-4179-B13B-464917C9F0EE}" type="presParOf" srcId="{9366F583-04BE-4F00-A3E5-ADE28393E6B5}" destId="{210EA067-62FA-4C34-98E7-196A9480B01B}" srcOrd="1" destOrd="0" presId="urn:microsoft.com/office/officeart/2005/8/layout/vList4"/>
    <dgm:cxn modelId="{371E39DD-934A-429C-A582-8F6A3C4D187F}" type="presParOf" srcId="{9366F583-04BE-4F00-A3E5-ADE28393E6B5}" destId="{386BAE05-5B5F-41B3-B2DE-FCBC5D2DFC4F}" srcOrd="2" destOrd="0" presId="urn:microsoft.com/office/officeart/2005/8/layout/vList4"/>
    <dgm:cxn modelId="{145F7066-A986-479E-88BC-1F2233F86DF1}" type="presParOf" srcId="{20DBF6F6-24C3-4C77-8391-BD81E86A28A5}" destId="{2730B327-1005-4E33-9167-86E4E937B78A}" srcOrd="7" destOrd="0" presId="urn:microsoft.com/office/officeart/2005/8/layout/vList4"/>
    <dgm:cxn modelId="{53996708-6E76-45CF-87EE-EBF4CFD61D95}" type="presParOf" srcId="{20DBF6F6-24C3-4C77-8391-BD81E86A28A5}" destId="{183ECF4A-3030-4F43-B7C2-274C041AD7DE}" srcOrd="8" destOrd="0" presId="urn:microsoft.com/office/officeart/2005/8/layout/vList4"/>
    <dgm:cxn modelId="{A366F319-B02F-46BD-8E23-90AEEE735820}" type="presParOf" srcId="{183ECF4A-3030-4F43-B7C2-274C041AD7DE}" destId="{D88DDF2C-399D-4F46-BEAF-866590C96A56}" srcOrd="0" destOrd="0" presId="urn:microsoft.com/office/officeart/2005/8/layout/vList4"/>
    <dgm:cxn modelId="{23DBD899-7784-4778-AC95-224272EE1FF2}" type="presParOf" srcId="{183ECF4A-3030-4F43-B7C2-274C041AD7DE}" destId="{D4B2837E-CBEB-4F2F-9304-693963C55716}" srcOrd="1" destOrd="0" presId="urn:microsoft.com/office/officeart/2005/8/layout/vList4"/>
    <dgm:cxn modelId="{0A3B3A73-F1A2-489B-90AB-5762E1B83466}" type="presParOf" srcId="{183ECF4A-3030-4F43-B7C2-274C041AD7DE}" destId="{0A0338B4-04AA-4B9E-A48C-8B7677CCB6A8}" srcOrd="2" destOrd="0" presId="urn:microsoft.com/office/officeart/2005/8/layout/vList4"/>
    <dgm:cxn modelId="{5716A26A-5D98-42AE-AFDC-055B97210911}" type="presParOf" srcId="{20DBF6F6-24C3-4C77-8391-BD81E86A28A5}" destId="{F7095A89-EE76-45ED-929A-7D09B793B26D}" srcOrd="9" destOrd="0" presId="urn:microsoft.com/office/officeart/2005/8/layout/vList4"/>
    <dgm:cxn modelId="{A85D6FED-A0D2-460F-A428-6A1E2229F77E}" type="presParOf" srcId="{20DBF6F6-24C3-4C77-8391-BD81E86A28A5}" destId="{10BE5B6E-73A9-462D-86E3-ECB8AE2BADE2}" srcOrd="10" destOrd="0" presId="urn:microsoft.com/office/officeart/2005/8/layout/vList4"/>
    <dgm:cxn modelId="{59434928-89F6-4202-A34C-98D6C66B4E6F}" type="presParOf" srcId="{10BE5B6E-73A9-462D-86E3-ECB8AE2BADE2}" destId="{5D43FC5E-1453-454C-80B3-8B4102BCDE3D}" srcOrd="0" destOrd="0" presId="urn:microsoft.com/office/officeart/2005/8/layout/vList4"/>
    <dgm:cxn modelId="{57BF1FCD-60DB-4FA9-A66F-00D7B07C667F}" type="presParOf" srcId="{10BE5B6E-73A9-462D-86E3-ECB8AE2BADE2}" destId="{CBE90824-5A5D-45FC-89AE-168759144E34}" srcOrd="1" destOrd="0" presId="urn:microsoft.com/office/officeart/2005/8/layout/vList4"/>
    <dgm:cxn modelId="{DD4EDA83-9DA4-43CE-B85A-406E920A1B1E}" type="presParOf" srcId="{10BE5B6E-73A9-462D-86E3-ECB8AE2BADE2}" destId="{CA1A8C28-A5A2-45EA-8B80-0020C04FE70D}" srcOrd="2" destOrd="0" presId="urn:microsoft.com/office/officeart/2005/8/layout/vList4"/>
    <dgm:cxn modelId="{F97F2E1F-9BA3-41AE-8857-10238214FB44}" type="presParOf" srcId="{20DBF6F6-24C3-4C77-8391-BD81E86A28A5}" destId="{E3E9E3DA-D055-44B5-97FB-8285A043F074}" srcOrd="11" destOrd="0" presId="urn:microsoft.com/office/officeart/2005/8/layout/vList4"/>
    <dgm:cxn modelId="{52E5385B-7EB6-4305-B0E3-4F7EDE1780A3}" type="presParOf" srcId="{20DBF6F6-24C3-4C77-8391-BD81E86A28A5}" destId="{BB73B581-8915-4A4B-8D68-BCAF7B46DDE3}" srcOrd="12" destOrd="0" presId="urn:microsoft.com/office/officeart/2005/8/layout/vList4"/>
    <dgm:cxn modelId="{0A940044-196E-4D22-9DA7-F9466FC16B79}" type="presParOf" srcId="{BB73B581-8915-4A4B-8D68-BCAF7B46DDE3}" destId="{9CA800F8-E58F-4CAE-A001-3AB9F06C3631}" srcOrd="0" destOrd="0" presId="urn:microsoft.com/office/officeart/2005/8/layout/vList4"/>
    <dgm:cxn modelId="{E4BE7C4C-B973-4933-BF77-97EA8E7BD007}" type="presParOf" srcId="{BB73B581-8915-4A4B-8D68-BCAF7B46DDE3}" destId="{ED98ADC3-EC89-425D-BF9C-AA22E36F0184}" srcOrd="1" destOrd="0" presId="urn:microsoft.com/office/officeart/2005/8/layout/vList4"/>
    <dgm:cxn modelId="{B6139530-0262-4ABD-9914-FEC24530BD19}" type="presParOf" srcId="{BB73B581-8915-4A4B-8D68-BCAF7B46DDE3}" destId="{EE88FEF5-97A3-4869-9037-5C503E2989B0}" srcOrd="2" destOrd="0" presId="urn:microsoft.com/office/officeart/2005/8/layout/vList4"/>
    <dgm:cxn modelId="{5BCD99AF-FC2D-440A-B321-9B2CC1FBF0CE}" type="presParOf" srcId="{20DBF6F6-24C3-4C77-8391-BD81E86A28A5}" destId="{324D26B2-061B-4EE8-B9B3-A495CA402091}" srcOrd="13" destOrd="0" presId="urn:microsoft.com/office/officeart/2005/8/layout/vList4"/>
    <dgm:cxn modelId="{80A14B59-6310-4280-B6F7-DED442FD1881}" type="presParOf" srcId="{20DBF6F6-24C3-4C77-8391-BD81E86A28A5}" destId="{C1B4C070-6D19-4696-B2EC-8118890446D9}" srcOrd="14" destOrd="0" presId="urn:microsoft.com/office/officeart/2005/8/layout/vList4"/>
    <dgm:cxn modelId="{87A694E5-F75A-43CF-922C-F1ABC9BB3F9B}" type="presParOf" srcId="{C1B4C070-6D19-4696-B2EC-8118890446D9}" destId="{E8638027-421F-4407-82DD-0DD1821F6291}" srcOrd="0" destOrd="0" presId="urn:microsoft.com/office/officeart/2005/8/layout/vList4"/>
    <dgm:cxn modelId="{D0CB1E43-6A68-497A-B4A9-BA7D7757FFA1}" type="presParOf" srcId="{C1B4C070-6D19-4696-B2EC-8118890446D9}" destId="{FC50CA85-75A9-48DD-A32A-B0949AE22FFB}" srcOrd="1" destOrd="0" presId="urn:microsoft.com/office/officeart/2005/8/layout/vList4"/>
    <dgm:cxn modelId="{E0F0CF4F-414B-4788-9E13-22C73AF49291}" type="presParOf" srcId="{C1B4C070-6D19-4696-B2EC-8118890446D9}" destId="{9D686B2E-C1EC-497C-B600-AA686B68ED70}" srcOrd="2" destOrd="0" presId="urn:microsoft.com/office/officeart/2005/8/layout/vList4"/>
    <dgm:cxn modelId="{BFEC9DDA-C2E3-4461-AC01-F46D7C65AB76}" type="presParOf" srcId="{20DBF6F6-24C3-4C77-8391-BD81E86A28A5}" destId="{6A6E5A21-3A34-4386-8F6F-899C14B22EA4}" srcOrd="15" destOrd="0" presId="urn:microsoft.com/office/officeart/2005/8/layout/vList4"/>
    <dgm:cxn modelId="{1C3CB867-A084-40FE-9814-7311A73FFD4E}" type="presParOf" srcId="{20DBF6F6-24C3-4C77-8391-BD81E86A28A5}" destId="{722FDDDD-5E96-495F-980B-8C345FD9F8DE}" srcOrd="16" destOrd="0" presId="urn:microsoft.com/office/officeart/2005/8/layout/vList4"/>
    <dgm:cxn modelId="{BD7022DE-E34B-42BA-A153-726327859AFF}" type="presParOf" srcId="{722FDDDD-5E96-495F-980B-8C345FD9F8DE}" destId="{2E24C9E6-B744-42E5-AA9F-9EF24C8D04B4}" srcOrd="0" destOrd="0" presId="urn:microsoft.com/office/officeart/2005/8/layout/vList4"/>
    <dgm:cxn modelId="{7DA037F6-B147-421B-A699-0700FA16CF5C}" type="presParOf" srcId="{722FDDDD-5E96-495F-980B-8C345FD9F8DE}" destId="{7B05913D-3EAD-4FFF-9967-8A7A06143459}" srcOrd="1" destOrd="0" presId="urn:microsoft.com/office/officeart/2005/8/layout/vList4"/>
    <dgm:cxn modelId="{BD6E44EA-71A8-4716-8A8C-B843E5F1063A}" type="presParOf" srcId="{722FDDDD-5E96-495F-980B-8C345FD9F8DE}" destId="{C24AAC09-D782-444E-A268-6E45B49EB07F}" srcOrd="2" destOrd="0" presId="urn:microsoft.com/office/officeart/2005/8/layout/vList4"/>
    <dgm:cxn modelId="{7A8D1C31-5683-48E0-97EF-226A7A8F6007}" type="presParOf" srcId="{20DBF6F6-24C3-4C77-8391-BD81E86A28A5}" destId="{07E86431-DD3C-4078-AF5D-49021D63B548}" srcOrd="17" destOrd="0" presId="urn:microsoft.com/office/officeart/2005/8/layout/vList4"/>
    <dgm:cxn modelId="{2A9AF750-44CE-4763-A5AE-698FD7A170E3}" type="presParOf" srcId="{20DBF6F6-24C3-4C77-8391-BD81E86A28A5}" destId="{04431246-3CFC-43C0-807E-6C8208D8F02F}" srcOrd="18" destOrd="0" presId="urn:microsoft.com/office/officeart/2005/8/layout/vList4"/>
    <dgm:cxn modelId="{6AF0305B-E4EC-46AB-8A85-572ECA051613}" type="presParOf" srcId="{04431246-3CFC-43C0-807E-6C8208D8F02F}" destId="{0A47D181-EFF9-46BA-A48D-C679873DCBFE}" srcOrd="0" destOrd="0" presId="urn:microsoft.com/office/officeart/2005/8/layout/vList4"/>
    <dgm:cxn modelId="{6399E05A-F618-4620-BF52-E1A774D49A22}" type="presParOf" srcId="{04431246-3CFC-43C0-807E-6C8208D8F02F}" destId="{66195801-FD80-46DF-9942-E818D027AEA2}" srcOrd="1" destOrd="0" presId="urn:microsoft.com/office/officeart/2005/8/layout/vList4"/>
    <dgm:cxn modelId="{3A4A6A6B-F33F-48B2-B46D-5DFBCDE25A96}" type="presParOf" srcId="{04431246-3CFC-43C0-807E-6C8208D8F02F}" destId="{FF059498-4A67-440A-9BF8-1F4253098249}" srcOrd="2" destOrd="0" presId="urn:microsoft.com/office/officeart/2005/8/layout/vList4"/>
    <dgm:cxn modelId="{64B781E3-3836-4E7B-BA04-265900CE1917}" type="presParOf" srcId="{20DBF6F6-24C3-4C77-8391-BD81E86A28A5}" destId="{7C42AD9A-85D8-4000-AA5A-05D4D04C8F82}" srcOrd="19" destOrd="0" presId="urn:microsoft.com/office/officeart/2005/8/layout/vList4"/>
    <dgm:cxn modelId="{EB6FBDB6-B6AC-489F-B02A-4F5537CC116E}" type="presParOf" srcId="{20DBF6F6-24C3-4C77-8391-BD81E86A28A5}" destId="{7293623B-50D7-404A-BE99-985DFC55F101}" srcOrd="20" destOrd="0" presId="urn:microsoft.com/office/officeart/2005/8/layout/vList4"/>
    <dgm:cxn modelId="{CE9CCF21-1776-49F4-89DB-76F0A0201E69}" type="presParOf" srcId="{7293623B-50D7-404A-BE99-985DFC55F101}" destId="{2EDBEB6C-DDB3-4FD0-9365-1576BC390158}" srcOrd="0" destOrd="0" presId="urn:microsoft.com/office/officeart/2005/8/layout/vList4"/>
    <dgm:cxn modelId="{B47DA1A1-2543-4784-80B7-8BD30827DA7E}" type="presParOf" srcId="{7293623B-50D7-404A-BE99-985DFC55F101}" destId="{64F4369D-371E-43B5-B085-B18D682B1C61}" srcOrd="1" destOrd="0" presId="urn:microsoft.com/office/officeart/2005/8/layout/vList4"/>
    <dgm:cxn modelId="{762EFC89-64EA-4D92-9874-966AD65FC8B9}" type="presParOf" srcId="{7293623B-50D7-404A-BE99-985DFC55F101}" destId="{E03E6735-A96B-4354-B2E3-D045F6BB91E1}" srcOrd="2" destOrd="0" presId="urn:microsoft.com/office/officeart/2005/8/layout/vList4"/>
    <dgm:cxn modelId="{CB133318-5FD7-40E5-8122-FAC678765BC6}" type="presParOf" srcId="{20DBF6F6-24C3-4C77-8391-BD81E86A28A5}" destId="{2534B800-EEC9-411C-8214-1E0943E304B1}" srcOrd="21" destOrd="0" presId="urn:microsoft.com/office/officeart/2005/8/layout/vList4"/>
    <dgm:cxn modelId="{B04148A8-F5D7-46D9-8169-7A85AA6378B9}" type="presParOf" srcId="{20DBF6F6-24C3-4C77-8391-BD81E86A28A5}" destId="{2A63EA3E-1E20-4DC4-8718-A95F3ECB7F69}" srcOrd="22" destOrd="0" presId="urn:microsoft.com/office/officeart/2005/8/layout/vList4"/>
    <dgm:cxn modelId="{A207FDEF-3E18-436A-A8A5-7DD6B7E327D5}" type="presParOf" srcId="{2A63EA3E-1E20-4DC4-8718-A95F3ECB7F69}" destId="{E3515A85-2E38-46CB-A39E-CF362616DDCB}" srcOrd="0" destOrd="0" presId="urn:microsoft.com/office/officeart/2005/8/layout/vList4"/>
    <dgm:cxn modelId="{05800C62-D2F9-4ECE-8C4C-F206BE1BF0EB}" type="presParOf" srcId="{2A63EA3E-1E20-4DC4-8718-A95F3ECB7F69}" destId="{309523B5-FA6B-4DD1-AC09-0892364EDEB4}" srcOrd="1" destOrd="0" presId="urn:microsoft.com/office/officeart/2005/8/layout/vList4"/>
    <dgm:cxn modelId="{48D401B5-E177-4DE0-811F-F71D0F55F356}" type="presParOf" srcId="{2A63EA3E-1E20-4DC4-8718-A95F3ECB7F69}" destId="{F81F1125-F172-4378-85B5-1F1DAA36B95B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F7E3CE-B543-4AD3-B172-1779D6CF19D5}">
      <dsp:nvSpPr>
        <dsp:cNvPr id="0" name=""/>
        <dsp:cNvSpPr/>
      </dsp:nvSpPr>
      <dsp:spPr>
        <a:xfrm>
          <a:off x="-42815" y="0"/>
          <a:ext cx="9229630" cy="4922837"/>
        </a:xfrm>
        <a:prstGeom prst="triangle">
          <a:avLst/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3E8263-665B-4CC0-90BB-89B9587B8BFC}">
      <dsp:nvSpPr>
        <dsp:cNvPr id="0" name=""/>
        <dsp:cNvSpPr/>
      </dsp:nvSpPr>
      <dsp:spPr>
        <a:xfrm>
          <a:off x="3851923" y="845765"/>
          <a:ext cx="5076520" cy="874957"/>
        </a:xfrm>
        <a:prstGeom prst="roundRect">
          <a:avLst/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Улучшение администрирования налоговых и неналоговых доходов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(Минимизация невыясненных поступлений и обеспечение полноты собираемости доходов)</a:t>
          </a:r>
          <a:endParaRPr lang="ru-RU" sz="1200" b="1" kern="1200" dirty="0">
            <a:effectLst/>
          </a:endParaRPr>
        </a:p>
      </dsp:txBody>
      <dsp:txXfrm>
        <a:off x="3851923" y="845765"/>
        <a:ext cx="5076520" cy="874957"/>
      </dsp:txXfrm>
    </dsp:sp>
    <dsp:sp modelId="{0E703F3D-5E51-48A1-B810-746FCB44CE9F}">
      <dsp:nvSpPr>
        <dsp:cNvPr id="0" name=""/>
        <dsp:cNvSpPr/>
      </dsp:nvSpPr>
      <dsp:spPr>
        <a:xfrm>
          <a:off x="3851923" y="1830093"/>
          <a:ext cx="5076520" cy="874957"/>
        </a:xfrm>
        <a:prstGeom prst="roundRect">
          <a:avLst/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Работа по сокращению недоимки по налоговым и неналоговым платежам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(на 01.10.2017 сумма недоимки составляет 127,8 млн.руб.)</a:t>
          </a:r>
          <a:endParaRPr lang="ru-RU" sz="1200" b="1" i="0" kern="1200" dirty="0">
            <a:solidFill>
              <a:schemeClr val="accent6">
                <a:lumMod val="75000"/>
              </a:schemeClr>
            </a:solidFill>
            <a:effectLst/>
          </a:endParaRPr>
        </a:p>
      </dsp:txBody>
      <dsp:txXfrm>
        <a:off x="3851923" y="1830093"/>
        <a:ext cx="5076520" cy="874957"/>
      </dsp:txXfrm>
    </dsp:sp>
    <dsp:sp modelId="{FC757518-889D-4E6B-8366-023EA0CE3BA5}">
      <dsp:nvSpPr>
        <dsp:cNvPr id="0" name=""/>
        <dsp:cNvSpPr/>
      </dsp:nvSpPr>
      <dsp:spPr>
        <a:xfrm>
          <a:off x="3851923" y="2814420"/>
          <a:ext cx="5076520" cy="874957"/>
        </a:xfrm>
        <a:prstGeom prst="roundRect">
          <a:avLst/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Обеспечение полноты поступления НДФЛ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(т.к. НДФЛ составляет 63,2% от собственных доходов</a:t>
          </a:r>
          <a:r>
            <a:rPr lang="ru-RU" sz="1400" b="1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)</a:t>
          </a:r>
          <a:endParaRPr lang="ru-RU" sz="1400" b="1" kern="1200" dirty="0">
            <a:effectLst/>
          </a:endParaRPr>
        </a:p>
      </dsp:txBody>
      <dsp:txXfrm>
        <a:off x="3851923" y="2814420"/>
        <a:ext cx="5076520" cy="874957"/>
      </dsp:txXfrm>
    </dsp:sp>
    <dsp:sp modelId="{6A4AAE4E-5B23-4EFD-A582-6F36431972B4}">
      <dsp:nvSpPr>
        <dsp:cNvPr id="0" name=""/>
        <dsp:cNvSpPr/>
      </dsp:nvSpPr>
      <dsp:spPr>
        <a:xfrm>
          <a:off x="3851923" y="3798747"/>
          <a:ext cx="5076520" cy="874957"/>
        </a:xfrm>
        <a:prstGeom prst="roundRect">
          <a:avLst/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Мониторинг полноты постановки на налоговый учёт  организаций, осуществляющих деятельность на территории городского округа</a:t>
          </a:r>
          <a:endParaRPr lang="ru-RU" sz="1600" b="1" kern="1200" dirty="0">
            <a:effectLst/>
          </a:endParaRPr>
        </a:p>
      </dsp:txBody>
      <dsp:txXfrm>
        <a:off x="3851923" y="3798747"/>
        <a:ext cx="5076520" cy="874957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2AB015-83CC-4DB0-B7DE-B53451C9ED69}">
      <dsp:nvSpPr>
        <dsp:cNvPr id="0" name=""/>
        <dsp:cNvSpPr/>
      </dsp:nvSpPr>
      <dsp:spPr>
        <a:xfrm rot="5400000">
          <a:off x="5732618" y="-2602650"/>
          <a:ext cx="951870" cy="6157865"/>
        </a:xfrm>
        <a:prstGeom prst="round2SameRect">
          <a:avLst/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Защита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732618" y="-2602650"/>
        <a:ext cx="951870" cy="6157865"/>
      </dsp:txXfrm>
    </dsp:sp>
    <dsp:sp modelId="{33820515-ED48-4FBA-BE11-349CF5554A66}">
      <dsp:nvSpPr>
        <dsp:cNvPr id="0" name=""/>
        <dsp:cNvSpPr/>
      </dsp:nvSpPr>
      <dsp:spPr>
        <a:xfrm>
          <a:off x="855110" y="4"/>
          <a:ext cx="2168407" cy="936467"/>
        </a:xfrm>
        <a:prstGeom prst="roundRect">
          <a:avLst/>
        </a:prstGeom>
        <a:gradFill flip="none" rotWithShape="0">
          <a:gsLst>
            <a:gs pos="0">
              <a:schemeClr val="accent3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3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3">
                <a:lumMod val="60000"/>
                <a:lumOff val="4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6,7 </a:t>
          </a:r>
          <a:endParaRPr lang="ru-RU" sz="35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55110" y="4"/>
        <a:ext cx="2168407" cy="936467"/>
      </dsp:txXfrm>
    </dsp:sp>
    <dsp:sp modelId="{A01EDF46-A61F-46EB-8840-6B05477A9AA9}">
      <dsp:nvSpPr>
        <dsp:cNvPr id="0" name=""/>
        <dsp:cNvSpPr/>
      </dsp:nvSpPr>
      <dsp:spPr>
        <a:xfrm rot="5400000">
          <a:off x="5839402" y="-1614667"/>
          <a:ext cx="749174" cy="6163884"/>
        </a:xfrm>
        <a:prstGeom prst="round2SameRect">
          <a:avLst/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Здравоохранение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839402" y="-1614667"/>
        <a:ext cx="749174" cy="6163884"/>
      </dsp:txXfrm>
    </dsp:sp>
    <dsp:sp modelId="{6581EB29-89E4-4EFE-BDEE-145391DA4022}">
      <dsp:nvSpPr>
        <dsp:cNvPr id="0" name=""/>
        <dsp:cNvSpPr/>
      </dsp:nvSpPr>
      <dsp:spPr>
        <a:xfrm>
          <a:off x="855065" y="990996"/>
          <a:ext cx="2170527" cy="936467"/>
        </a:xfrm>
        <a:prstGeom prst="roundRect">
          <a:avLst/>
        </a:prstGeom>
        <a:gradFill flip="none" rotWithShape="0">
          <a:gsLst>
            <a:gs pos="0">
              <a:schemeClr val="accent3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3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3">
                <a:lumMod val="60000"/>
                <a:lumOff val="4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effectLst>
          <a:outerShdw blurRad="57150" dist="38100" dir="5400000" algn="ctr" rotWithShape="0">
            <a:schemeClr val="accent5">
              <a:hueOff val="-1794015"/>
              <a:satOff val="-11085"/>
              <a:lumOff val="-12026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1,3</a:t>
          </a:r>
          <a:endParaRPr lang="ru-RU" sz="35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55065" y="990996"/>
        <a:ext cx="2170527" cy="936467"/>
      </dsp:txXfrm>
    </dsp:sp>
    <dsp:sp modelId="{01A857EA-0577-44EF-A112-877546B6FFC4}">
      <dsp:nvSpPr>
        <dsp:cNvPr id="0" name=""/>
        <dsp:cNvSpPr/>
      </dsp:nvSpPr>
      <dsp:spPr>
        <a:xfrm rot="5400000">
          <a:off x="5682825" y="-570871"/>
          <a:ext cx="1051458" cy="6157865"/>
        </a:xfrm>
        <a:prstGeom prst="round2SameRect">
          <a:avLst/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Поддержка общественным организациям ветеранов и инвалидов.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682825" y="-570871"/>
        <a:ext cx="1051458" cy="6157865"/>
      </dsp:txXfrm>
    </dsp:sp>
    <dsp:sp modelId="{86492140-ACB2-4B70-87A9-CAF9D7D5D635}">
      <dsp:nvSpPr>
        <dsp:cNvPr id="0" name=""/>
        <dsp:cNvSpPr/>
      </dsp:nvSpPr>
      <dsp:spPr>
        <a:xfrm>
          <a:off x="855110" y="2031783"/>
          <a:ext cx="2168407" cy="936467"/>
        </a:xfrm>
        <a:prstGeom prst="roundRect">
          <a:avLst/>
        </a:prstGeom>
        <a:gradFill flip="none" rotWithShape="0">
          <a:gsLst>
            <a:gs pos="0">
              <a:schemeClr val="accent3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3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3">
                <a:lumMod val="60000"/>
                <a:lumOff val="4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effectLst>
          <a:outerShdw blurRad="57150" dist="38100" dir="5400000" algn="ctr" rotWithShape="0">
            <a:schemeClr val="accent5">
              <a:hueOff val="-3588029"/>
              <a:satOff val="-22171"/>
              <a:lumOff val="-24052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1,1</a:t>
          </a:r>
          <a:endParaRPr lang="ru-RU" sz="35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55110" y="2031783"/>
        <a:ext cx="2168407" cy="936467"/>
      </dsp:txXfrm>
    </dsp:sp>
    <dsp:sp modelId="{97538FB0-7DF0-4C62-9F74-152FA565ECD3}">
      <dsp:nvSpPr>
        <dsp:cNvPr id="0" name=""/>
        <dsp:cNvSpPr/>
      </dsp:nvSpPr>
      <dsp:spPr>
        <a:xfrm rot="5400000">
          <a:off x="5839402" y="466905"/>
          <a:ext cx="749174" cy="6163884"/>
        </a:xfrm>
        <a:prstGeom prst="round2SameRect">
          <a:avLst/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Организация работы с детьми, находящимися в социально – опасном положении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839402" y="466905"/>
        <a:ext cx="749174" cy="6163884"/>
      </dsp:txXfrm>
    </dsp:sp>
    <dsp:sp modelId="{73807F88-39F4-4011-B58D-D285DB267205}">
      <dsp:nvSpPr>
        <dsp:cNvPr id="0" name=""/>
        <dsp:cNvSpPr/>
      </dsp:nvSpPr>
      <dsp:spPr>
        <a:xfrm>
          <a:off x="855065" y="3072569"/>
          <a:ext cx="2170527" cy="936467"/>
        </a:xfrm>
        <a:prstGeom prst="roundRect">
          <a:avLst/>
        </a:prstGeom>
        <a:gradFill flip="none" rotWithShape="0">
          <a:gsLst>
            <a:gs pos="0">
              <a:schemeClr val="accent3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3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3">
                <a:lumMod val="60000"/>
                <a:lumOff val="4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effectLst>
          <a:outerShdw blurRad="57150" dist="38100" dir="5400000" algn="ctr" rotWithShape="0">
            <a:schemeClr val="accent5">
              <a:hueOff val="-5382044"/>
              <a:satOff val="-33256"/>
              <a:lumOff val="-36078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0,9</a:t>
          </a:r>
          <a:endParaRPr lang="ru-RU" sz="35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55065" y="3072569"/>
        <a:ext cx="2170527" cy="936467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11ECBE-C1FC-40BF-A4CC-69119D9238A2}">
      <dsp:nvSpPr>
        <dsp:cNvPr id="0" name=""/>
        <dsp:cNvSpPr/>
      </dsp:nvSpPr>
      <dsp:spPr>
        <a:xfrm>
          <a:off x="75195" y="0"/>
          <a:ext cx="3265183" cy="1005631"/>
        </a:xfrm>
        <a:prstGeom prst="homePlate">
          <a:avLst/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9525" cap="flat" cmpd="sng" algn="ctr">
          <a:solidFill>
            <a:schemeClr val="accent2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70688" tIns="85344" rIns="42672" bIns="8534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74,8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млн. руб.</a:t>
          </a:r>
          <a:endParaRPr lang="ru-RU" sz="2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5195" y="0"/>
        <a:ext cx="3265183" cy="1005631"/>
      </dsp:txXfrm>
    </dsp:sp>
    <dsp:sp modelId="{94817CC8-AA80-4852-B8EB-0FB8D23EAE3D}">
      <dsp:nvSpPr>
        <dsp:cNvPr id="0" name=""/>
        <dsp:cNvSpPr/>
      </dsp:nvSpPr>
      <dsp:spPr>
        <a:xfrm>
          <a:off x="2615880" y="0"/>
          <a:ext cx="3265183" cy="1005631"/>
        </a:xfrm>
        <a:prstGeom prst="chevron">
          <a:avLst/>
        </a:prstGeom>
        <a:gradFill flip="none" rotWithShape="0">
          <a:gsLst>
            <a:gs pos="0">
              <a:schemeClr val="accent3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3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3">
                <a:lumMod val="60000"/>
                <a:lumOff val="4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effectLst>
          <a:outerShdw blurRad="57150" dist="38100" dir="5400000" algn="ctr" rotWithShape="0">
            <a:schemeClr val="accent4">
              <a:hueOff val="12481"/>
              <a:satOff val="-1302"/>
              <a:lumOff val="22353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в том числе, за счет местного бюджета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15880" y="0"/>
        <a:ext cx="3265183" cy="1005631"/>
      </dsp:txXfrm>
    </dsp:sp>
    <dsp:sp modelId="{C0B81AF0-E81F-4966-A28D-41918FD25658}">
      <dsp:nvSpPr>
        <dsp:cNvPr id="0" name=""/>
        <dsp:cNvSpPr/>
      </dsp:nvSpPr>
      <dsp:spPr>
        <a:xfrm>
          <a:off x="5231760" y="0"/>
          <a:ext cx="3265183" cy="1005631"/>
        </a:xfrm>
        <a:prstGeom prst="chevron">
          <a:avLst/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9525" cap="flat" cmpd="sng" algn="ctr">
          <a:solidFill>
            <a:schemeClr val="accent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44018" tIns="96012" rIns="48006" bIns="9601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Times New Roman" pitchFamily="18" charset="0"/>
              <a:cs typeface="Times New Roman" pitchFamily="18" charset="0"/>
            </a:rPr>
            <a:t>10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млн. руб.</a:t>
          </a:r>
          <a:endParaRPr lang="ru-RU" sz="2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31760" y="0"/>
        <a:ext cx="3265183" cy="1005631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18FDBB-29A7-4DF2-9880-E4FB654FD245}">
      <dsp:nvSpPr>
        <dsp:cNvPr id="0" name=""/>
        <dsp:cNvSpPr/>
      </dsp:nvSpPr>
      <dsp:spPr>
        <a:xfrm>
          <a:off x="0" y="0"/>
          <a:ext cx="9144000" cy="707385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>
          <a:bevelT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Фонд оплаты труда работников сферы физической культуры, спорта и молодежной политики</a:t>
          </a:r>
          <a:endParaRPr lang="ru-RU" sz="1600" kern="1200" dirty="0"/>
        </a:p>
      </dsp:txBody>
      <dsp:txXfrm>
        <a:off x="1899538" y="0"/>
        <a:ext cx="7244461" cy="707385"/>
      </dsp:txXfrm>
    </dsp:sp>
    <dsp:sp modelId="{458567A5-B1C4-4998-9BAD-6F74832CF802}">
      <dsp:nvSpPr>
        <dsp:cNvPr id="0" name=""/>
        <dsp:cNvSpPr/>
      </dsp:nvSpPr>
      <dsp:spPr>
        <a:xfrm>
          <a:off x="70738" y="70738"/>
          <a:ext cx="1828800" cy="56590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C71CA2A-5661-4DB2-A761-DC1A5876ABFE}">
      <dsp:nvSpPr>
        <dsp:cNvPr id="0" name=""/>
        <dsp:cNvSpPr/>
      </dsp:nvSpPr>
      <dsp:spPr>
        <a:xfrm>
          <a:off x="0" y="778124"/>
          <a:ext cx="9144000" cy="707385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Прочие расходы в рамках муниципальных заданий</a:t>
          </a:r>
          <a:endParaRPr lang="ru-RU" sz="1600" kern="1200" dirty="0"/>
        </a:p>
      </dsp:txBody>
      <dsp:txXfrm>
        <a:off x="1899538" y="778124"/>
        <a:ext cx="7244461" cy="707385"/>
      </dsp:txXfrm>
    </dsp:sp>
    <dsp:sp modelId="{8D6754CD-86F8-4F49-BD46-641499A53F5E}">
      <dsp:nvSpPr>
        <dsp:cNvPr id="0" name=""/>
        <dsp:cNvSpPr/>
      </dsp:nvSpPr>
      <dsp:spPr>
        <a:xfrm>
          <a:off x="70738" y="848862"/>
          <a:ext cx="1828800" cy="56590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08E2DBA-94BA-462F-B4F3-2D834DBC0902}">
      <dsp:nvSpPr>
        <dsp:cNvPr id="0" name=""/>
        <dsp:cNvSpPr/>
      </dsp:nvSpPr>
      <dsp:spPr>
        <a:xfrm>
          <a:off x="0" y="1556248"/>
          <a:ext cx="9144000" cy="707385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>
          <a:bevelT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Прочие субсидии автономным учреждениям на иные цели: ремонт фасада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Дворца</a:t>
          </a:r>
          <a:r>
            <a:rPr lang="ru-RU" sz="1600" kern="1200" dirty="0" smtClean="0"/>
            <a:t> настольного тенниса и помещений МАУ «Молодежный центр «Диалог» </a:t>
          </a:r>
          <a:endParaRPr lang="ru-RU" sz="1600" kern="1200" dirty="0"/>
        </a:p>
      </dsp:txBody>
      <dsp:txXfrm>
        <a:off x="1899538" y="1556248"/>
        <a:ext cx="7244461" cy="707385"/>
      </dsp:txXfrm>
    </dsp:sp>
    <dsp:sp modelId="{92E5BD64-9A8F-4759-8C71-11749538C2CD}">
      <dsp:nvSpPr>
        <dsp:cNvPr id="0" name=""/>
        <dsp:cNvSpPr/>
      </dsp:nvSpPr>
      <dsp:spPr>
        <a:xfrm>
          <a:off x="105321" y="1558880"/>
          <a:ext cx="1828800" cy="56590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D63DD26-AD7F-4DCE-9FDC-36FB1AB0F5FF}">
      <dsp:nvSpPr>
        <dsp:cNvPr id="0" name=""/>
        <dsp:cNvSpPr/>
      </dsp:nvSpPr>
      <dsp:spPr>
        <a:xfrm>
          <a:off x="0" y="2340258"/>
          <a:ext cx="9144000" cy="707385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Работа с  подростками и молодежью, организация фестиваля КВН к 45-летию города Сосновый Бор</a:t>
          </a:r>
          <a:endParaRPr lang="ru-RU" sz="1600" kern="1200" dirty="0"/>
        </a:p>
      </dsp:txBody>
      <dsp:txXfrm>
        <a:off x="1899538" y="2340258"/>
        <a:ext cx="7244461" cy="707385"/>
      </dsp:txXfrm>
    </dsp:sp>
    <dsp:sp modelId="{15B829BA-0432-4681-BDE5-74DE0ABD1CD3}">
      <dsp:nvSpPr>
        <dsp:cNvPr id="0" name=""/>
        <dsp:cNvSpPr/>
      </dsp:nvSpPr>
      <dsp:spPr>
        <a:xfrm>
          <a:off x="70738" y="2405111"/>
          <a:ext cx="1828800" cy="56590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30A2D9B-98D1-47F0-961A-8E92E500DAB9}">
      <dsp:nvSpPr>
        <dsp:cNvPr id="0" name=""/>
        <dsp:cNvSpPr/>
      </dsp:nvSpPr>
      <dsp:spPr>
        <a:xfrm>
          <a:off x="0" y="3112497"/>
          <a:ext cx="9144000" cy="707385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Физкультурно-оздоровительные и спортивно-массовые мероприятия</a:t>
          </a:r>
          <a:endParaRPr lang="ru-RU" sz="1600" kern="1200" dirty="0"/>
        </a:p>
      </dsp:txBody>
      <dsp:txXfrm>
        <a:off x="1899538" y="3112497"/>
        <a:ext cx="7244461" cy="707385"/>
      </dsp:txXfrm>
    </dsp:sp>
    <dsp:sp modelId="{AA7A38C7-7968-473A-A9F5-5972BBC4D171}">
      <dsp:nvSpPr>
        <dsp:cNvPr id="0" name=""/>
        <dsp:cNvSpPr/>
      </dsp:nvSpPr>
      <dsp:spPr>
        <a:xfrm>
          <a:off x="70738" y="3183235"/>
          <a:ext cx="1828800" cy="56590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79A20C1-D1B4-4D99-A81B-0000E95418CA}">
      <dsp:nvSpPr>
        <dsp:cNvPr id="0" name=""/>
        <dsp:cNvSpPr/>
      </dsp:nvSpPr>
      <dsp:spPr>
        <a:xfrm>
          <a:off x="0" y="3890621"/>
          <a:ext cx="9144000" cy="707385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Развитие материально-технической базы (инфраструктура футбольного поля, приобретение спорт инвентаря и оборудования для сборных команд, ремонт малых форм </a:t>
          </a:r>
          <a:r>
            <a:rPr lang="ru-RU" sz="1400" kern="1200" dirty="0" err="1" smtClean="0"/>
            <a:t>скейт-парка</a:t>
          </a:r>
          <a:r>
            <a:rPr lang="ru-RU" sz="1400" kern="1200" dirty="0" smtClean="0"/>
            <a:t>)</a:t>
          </a:r>
          <a:endParaRPr lang="ru-RU" sz="1400" kern="1200" dirty="0"/>
        </a:p>
      </dsp:txBody>
      <dsp:txXfrm>
        <a:off x="1899538" y="3890621"/>
        <a:ext cx="7244461" cy="707385"/>
      </dsp:txXfrm>
    </dsp:sp>
    <dsp:sp modelId="{5C703E90-423D-4659-A228-A75A2BD93515}">
      <dsp:nvSpPr>
        <dsp:cNvPr id="0" name=""/>
        <dsp:cNvSpPr/>
      </dsp:nvSpPr>
      <dsp:spPr>
        <a:xfrm>
          <a:off x="70738" y="3961360"/>
          <a:ext cx="1828800" cy="56590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B41352-976C-4EC8-A376-26FF7C048BA2}">
      <dsp:nvSpPr>
        <dsp:cNvPr id="0" name=""/>
        <dsp:cNvSpPr/>
      </dsp:nvSpPr>
      <dsp:spPr>
        <a:xfrm>
          <a:off x="0" y="0"/>
          <a:ext cx="9143999" cy="1507548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Содержание МКУ «Сосновоборский фонд имущества» 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979554" y="0"/>
        <a:ext cx="7164444" cy="1507548"/>
      </dsp:txXfrm>
    </dsp:sp>
    <dsp:sp modelId="{B7C7A06C-62B9-4D81-A2A9-6C7A53A83239}">
      <dsp:nvSpPr>
        <dsp:cNvPr id="0" name=""/>
        <dsp:cNvSpPr/>
      </dsp:nvSpPr>
      <dsp:spPr>
        <a:xfrm>
          <a:off x="150754" y="150754"/>
          <a:ext cx="1828799" cy="120603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890363-DE0E-4C0B-B00E-72A3EFD5D047}">
      <dsp:nvSpPr>
        <dsp:cNvPr id="0" name=""/>
        <dsp:cNvSpPr/>
      </dsp:nvSpPr>
      <dsp:spPr>
        <a:xfrm>
          <a:off x="0" y="1658303"/>
          <a:ext cx="9143999" cy="1507548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Капитальный ремонт, содержание и создание инфраструктуры объектов муниципальной собственности 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979554" y="1658303"/>
        <a:ext cx="7164444" cy="1507548"/>
      </dsp:txXfrm>
    </dsp:sp>
    <dsp:sp modelId="{DAAFB48D-ACA5-45E2-A427-22FB05F96897}">
      <dsp:nvSpPr>
        <dsp:cNvPr id="0" name=""/>
        <dsp:cNvSpPr/>
      </dsp:nvSpPr>
      <dsp:spPr>
        <a:xfrm>
          <a:off x="150754" y="1809058"/>
          <a:ext cx="1828799" cy="120603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331691-0220-4B80-A17A-EFB6861739DF}">
      <dsp:nvSpPr>
        <dsp:cNvPr id="0" name=""/>
        <dsp:cNvSpPr/>
      </dsp:nvSpPr>
      <dsp:spPr>
        <a:xfrm>
          <a:off x="0" y="3316606"/>
          <a:ext cx="9143999" cy="1507548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Постановка на кадастровый учет и оценка объектов муниципальной собственности 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979554" y="3316606"/>
        <a:ext cx="7164444" cy="1507548"/>
      </dsp:txXfrm>
    </dsp:sp>
    <dsp:sp modelId="{806E57F8-37A3-461B-B9E4-AD6FB4CC09EF}">
      <dsp:nvSpPr>
        <dsp:cNvPr id="0" name=""/>
        <dsp:cNvSpPr/>
      </dsp:nvSpPr>
      <dsp:spPr>
        <a:xfrm>
          <a:off x="150754" y="3467361"/>
          <a:ext cx="1828799" cy="120603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741A71-B438-4892-8A9D-42706137EF8B}">
      <dsp:nvSpPr>
        <dsp:cNvPr id="0" name=""/>
        <dsp:cNvSpPr/>
      </dsp:nvSpPr>
      <dsp:spPr>
        <a:xfrm rot="5400000">
          <a:off x="5090250" y="-2915427"/>
          <a:ext cx="668969" cy="6746055"/>
        </a:xfrm>
        <a:prstGeom prst="round2SameRect">
          <a:avLst/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rgbClr val="D2C5F1">
              <a:alpha val="9000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Организация освещения деятельности органов местного самоуправления в СМИ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5090250" y="-2915427"/>
        <a:ext cx="668969" cy="6746055"/>
      </dsp:txXfrm>
    </dsp:sp>
    <dsp:sp modelId="{F6FC0ACF-D36B-4F53-8AB6-FD202703E477}">
      <dsp:nvSpPr>
        <dsp:cNvPr id="0" name=""/>
        <dsp:cNvSpPr/>
      </dsp:nvSpPr>
      <dsp:spPr>
        <a:xfrm>
          <a:off x="107519" y="44626"/>
          <a:ext cx="1714404" cy="836212"/>
        </a:xfrm>
        <a:prstGeom prst="roundRect">
          <a:avLst/>
        </a:prstGeom>
        <a:gradFill flip="none" rotWithShape="0">
          <a:gsLst>
            <a:gs pos="0">
              <a:schemeClr val="accent2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2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2">
                <a:lumMod val="60000"/>
                <a:lumOff val="4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bg2">
              <a:lumMod val="75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6,0</a:t>
          </a:r>
          <a:endParaRPr lang="ru-RU" sz="25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7519" y="44626"/>
        <a:ext cx="1714404" cy="836212"/>
      </dsp:txXfrm>
    </dsp:sp>
    <dsp:sp modelId="{A11C8FD4-1853-44EA-BD59-BE58068D6B88}">
      <dsp:nvSpPr>
        <dsp:cNvPr id="0" name=""/>
        <dsp:cNvSpPr/>
      </dsp:nvSpPr>
      <dsp:spPr>
        <a:xfrm rot="5400000">
          <a:off x="5090250" y="-2051332"/>
          <a:ext cx="668969" cy="6746055"/>
        </a:xfrm>
        <a:prstGeom prst="round2SameRect">
          <a:avLst/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rgbClr val="D2C5F1">
              <a:alpha val="9000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Организация радиовещания 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5090250" y="-2051332"/>
        <a:ext cx="668969" cy="6746055"/>
      </dsp:txXfrm>
    </dsp:sp>
    <dsp:sp modelId="{C9EDF265-5E18-4A74-8613-4547ECAFCD33}">
      <dsp:nvSpPr>
        <dsp:cNvPr id="0" name=""/>
        <dsp:cNvSpPr/>
      </dsp:nvSpPr>
      <dsp:spPr>
        <a:xfrm>
          <a:off x="107519" y="908718"/>
          <a:ext cx="1714404" cy="836212"/>
        </a:xfrm>
        <a:prstGeom prst="roundRect">
          <a:avLst/>
        </a:prstGeom>
        <a:gradFill flip="none" rotWithShape="0">
          <a:gsLst>
            <a:gs pos="0">
              <a:schemeClr val="accent2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2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2">
                <a:lumMod val="60000"/>
                <a:lumOff val="4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bg2">
              <a:lumMod val="75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4,1</a:t>
          </a:r>
          <a:endParaRPr lang="ru-RU" sz="25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7519" y="908718"/>
        <a:ext cx="1714404" cy="836212"/>
      </dsp:txXfrm>
    </dsp:sp>
    <dsp:sp modelId="{B893C66A-69A0-4366-9B13-678006DBA57F}">
      <dsp:nvSpPr>
        <dsp:cNvPr id="0" name=""/>
        <dsp:cNvSpPr/>
      </dsp:nvSpPr>
      <dsp:spPr>
        <a:xfrm rot="5400000">
          <a:off x="5090250" y="-1214618"/>
          <a:ext cx="668969" cy="6746055"/>
        </a:xfrm>
        <a:prstGeom prst="round2SameRect">
          <a:avLst/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rgbClr val="D2C5F1">
              <a:alpha val="9000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Приобретение и обслуживание информационно аналитических систем  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5090250" y="-1214618"/>
        <a:ext cx="668969" cy="6746055"/>
      </dsp:txXfrm>
    </dsp:sp>
    <dsp:sp modelId="{CB3A0234-1D7E-4DE3-97EF-57A314DA6EE4}">
      <dsp:nvSpPr>
        <dsp:cNvPr id="0" name=""/>
        <dsp:cNvSpPr/>
      </dsp:nvSpPr>
      <dsp:spPr>
        <a:xfrm>
          <a:off x="107519" y="1772818"/>
          <a:ext cx="1714404" cy="836212"/>
        </a:xfrm>
        <a:prstGeom prst="roundRect">
          <a:avLst/>
        </a:prstGeom>
        <a:gradFill flip="none" rotWithShape="0">
          <a:gsLst>
            <a:gs pos="0">
              <a:schemeClr val="accent2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2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2">
                <a:lumMod val="60000"/>
                <a:lumOff val="4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bg2">
              <a:lumMod val="75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2,0</a:t>
          </a:r>
          <a:endParaRPr lang="ru-RU" sz="25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7519" y="1772818"/>
        <a:ext cx="1714404" cy="836212"/>
      </dsp:txXfrm>
    </dsp:sp>
    <dsp:sp modelId="{8A460B6D-89CB-4E2E-88C8-0BAD030EE307}">
      <dsp:nvSpPr>
        <dsp:cNvPr id="0" name=""/>
        <dsp:cNvSpPr/>
      </dsp:nvSpPr>
      <dsp:spPr>
        <a:xfrm rot="5400000">
          <a:off x="5090250" y="-350523"/>
          <a:ext cx="668969" cy="6746055"/>
        </a:xfrm>
        <a:prstGeom prst="round2SameRect">
          <a:avLst/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rgbClr val="D2C5F1">
              <a:alpha val="9000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Развитие технологической инфраструктуры 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5090250" y="-350523"/>
        <a:ext cx="668969" cy="6746055"/>
      </dsp:txXfrm>
    </dsp:sp>
    <dsp:sp modelId="{F40FAE58-5511-4895-B5BD-019EEE9FD9A4}">
      <dsp:nvSpPr>
        <dsp:cNvPr id="0" name=""/>
        <dsp:cNvSpPr/>
      </dsp:nvSpPr>
      <dsp:spPr>
        <a:xfrm>
          <a:off x="107519" y="2636910"/>
          <a:ext cx="1714404" cy="836212"/>
        </a:xfrm>
        <a:prstGeom prst="roundRect">
          <a:avLst/>
        </a:prstGeom>
        <a:gradFill flip="none" rotWithShape="0">
          <a:gsLst>
            <a:gs pos="0">
              <a:schemeClr val="accent2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2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2">
                <a:lumMod val="60000"/>
                <a:lumOff val="4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bg2">
              <a:lumMod val="75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0,9</a:t>
          </a:r>
          <a:endParaRPr lang="ru-RU" sz="25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7519" y="2636910"/>
        <a:ext cx="1714404" cy="836212"/>
      </dsp:txXfrm>
    </dsp:sp>
    <dsp:sp modelId="{2B0B4E3D-4D50-4900-89B5-0410AD8B595B}">
      <dsp:nvSpPr>
        <dsp:cNvPr id="0" name=""/>
        <dsp:cNvSpPr/>
      </dsp:nvSpPr>
      <dsp:spPr>
        <a:xfrm rot="5400000">
          <a:off x="5112957" y="513571"/>
          <a:ext cx="668969" cy="6746055"/>
        </a:xfrm>
        <a:prstGeom prst="round2SameRect">
          <a:avLst/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rgbClr val="D2C5F1">
              <a:alpha val="9000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Организация дополнительного профессионального образования муниципальных служащих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5112957" y="513571"/>
        <a:ext cx="668969" cy="6746055"/>
      </dsp:txXfrm>
    </dsp:sp>
    <dsp:sp modelId="{59678D40-8E1B-40EC-BB75-0A84D8F3DBF6}">
      <dsp:nvSpPr>
        <dsp:cNvPr id="0" name=""/>
        <dsp:cNvSpPr/>
      </dsp:nvSpPr>
      <dsp:spPr>
        <a:xfrm>
          <a:off x="121284" y="3501010"/>
          <a:ext cx="1714404" cy="836212"/>
        </a:xfrm>
        <a:prstGeom prst="roundRect">
          <a:avLst/>
        </a:prstGeom>
        <a:gradFill flip="none" rotWithShape="0">
          <a:gsLst>
            <a:gs pos="0">
              <a:schemeClr val="accent2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2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2">
                <a:lumMod val="60000"/>
                <a:lumOff val="4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bg2">
              <a:lumMod val="75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0,4</a:t>
          </a:r>
          <a:endParaRPr lang="ru-RU" sz="25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1284" y="3501010"/>
        <a:ext cx="1714404" cy="836212"/>
      </dsp:txXfrm>
    </dsp:sp>
    <dsp:sp modelId="{5D41405B-4733-440E-8E33-02CC7ACDCD1B}">
      <dsp:nvSpPr>
        <dsp:cNvPr id="0" name=""/>
        <dsp:cNvSpPr/>
      </dsp:nvSpPr>
      <dsp:spPr>
        <a:xfrm rot="5400000">
          <a:off x="5090250" y="1377673"/>
          <a:ext cx="668969" cy="6746055"/>
        </a:xfrm>
        <a:prstGeom prst="round2SameRect">
          <a:avLst/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rgbClr val="D2C5F1">
              <a:alpha val="9000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Выпуск и распространение полиграфической продукции 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5090250" y="1377673"/>
        <a:ext cx="668969" cy="6746055"/>
      </dsp:txXfrm>
    </dsp:sp>
    <dsp:sp modelId="{6ED5F0B9-44B9-4BDB-BE15-3BBDA01E7527}">
      <dsp:nvSpPr>
        <dsp:cNvPr id="0" name=""/>
        <dsp:cNvSpPr/>
      </dsp:nvSpPr>
      <dsp:spPr>
        <a:xfrm>
          <a:off x="121284" y="4365101"/>
          <a:ext cx="1714404" cy="836212"/>
        </a:xfrm>
        <a:prstGeom prst="roundRect">
          <a:avLst/>
        </a:prstGeom>
        <a:gradFill flip="none" rotWithShape="0">
          <a:gsLst>
            <a:gs pos="0">
              <a:schemeClr val="accent2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2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2">
                <a:lumMod val="60000"/>
                <a:lumOff val="4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bg2">
              <a:lumMod val="75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0,6</a:t>
          </a:r>
          <a:endParaRPr lang="ru-RU" sz="25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1284" y="4365101"/>
        <a:ext cx="1714404" cy="836212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641AA0-9750-46C4-8481-64FD4FCF023B}">
      <dsp:nvSpPr>
        <dsp:cNvPr id="0" name=""/>
        <dsp:cNvSpPr/>
      </dsp:nvSpPr>
      <dsp:spPr>
        <a:xfrm>
          <a:off x="0" y="0"/>
          <a:ext cx="9144000" cy="1437228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жилыми помещениями работников бюджетной сферы </a:t>
          </a:r>
          <a:endParaRPr lang="ru-RU" sz="2000" kern="1200" dirty="0"/>
        </a:p>
      </dsp:txBody>
      <dsp:txXfrm>
        <a:off x="1972522" y="0"/>
        <a:ext cx="7171477" cy="1437228"/>
      </dsp:txXfrm>
    </dsp:sp>
    <dsp:sp modelId="{C9EE18FC-5280-4974-9B9B-F76936A6F763}">
      <dsp:nvSpPr>
        <dsp:cNvPr id="0" name=""/>
        <dsp:cNvSpPr/>
      </dsp:nvSpPr>
      <dsp:spPr>
        <a:xfrm>
          <a:off x="143722" y="143722"/>
          <a:ext cx="1828800" cy="114978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22BB2A-6F62-4211-94DE-5F47065893D9}">
      <dsp:nvSpPr>
        <dsp:cNvPr id="0" name=""/>
        <dsp:cNvSpPr/>
      </dsp:nvSpPr>
      <dsp:spPr>
        <a:xfrm>
          <a:off x="0" y="1580950"/>
          <a:ext cx="9144000" cy="1437228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Поддержка граждан, нуждающихся в улучшении жилищных условий, на основе принципов ипотечного кредитования</a:t>
          </a:r>
          <a:endParaRPr lang="ru-RU" sz="2000" kern="1200" dirty="0"/>
        </a:p>
      </dsp:txBody>
      <dsp:txXfrm>
        <a:off x="1972522" y="1580950"/>
        <a:ext cx="7171477" cy="1437228"/>
      </dsp:txXfrm>
    </dsp:sp>
    <dsp:sp modelId="{208F7D9C-71D7-40B4-BF02-B2F558F6C45D}">
      <dsp:nvSpPr>
        <dsp:cNvPr id="0" name=""/>
        <dsp:cNvSpPr/>
      </dsp:nvSpPr>
      <dsp:spPr>
        <a:xfrm>
          <a:off x="143722" y="1724673"/>
          <a:ext cx="1828800" cy="114978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CF8D5B-C411-48F4-8CEE-71E471EB109E}">
      <dsp:nvSpPr>
        <dsp:cNvPr id="0" name=""/>
        <dsp:cNvSpPr/>
      </dsp:nvSpPr>
      <dsp:spPr>
        <a:xfrm>
          <a:off x="0" y="3161901"/>
          <a:ext cx="9144000" cy="1437228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жильем молодежи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(софинансирование в доле местного бюджета)  </a:t>
          </a:r>
          <a:endParaRPr lang="ru-RU" sz="2000" kern="1200" dirty="0"/>
        </a:p>
      </dsp:txBody>
      <dsp:txXfrm>
        <a:off x="1972522" y="3161901"/>
        <a:ext cx="7171477" cy="1437228"/>
      </dsp:txXfrm>
    </dsp:sp>
    <dsp:sp modelId="{BAD11C48-6D4A-42BC-BE80-24428E9E8D10}">
      <dsp:nvSpPr>
        <dsp:cNvPr id="0" name=""/>
        <dsp:cNvSpPr/>
      </dsp:nvSpPr>
      <dsp:spPr>
        <a:xfrm>
          <a:off x="143722" y="3305624"/>
          <a:ext cx="1828800" cy="114978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361C5B-D784-4FB1-BA5E-3D4E8FB0B060}">
      <dsp:nvSpPr>
        <dsp:cNvPr id="0" name=""/>
        <dsp:cNvSpPr/>
      </dsp:nvSpPr>
      <dsp:spPr>
        <a:xfrm>
          <a:off x="0" y="0"/>
          <a:ext cx="9144000" cy="867765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Автоматизированная система «Безопасный город» 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1915576" y="0"/>
        <a:ext cx="7228423" cy="867765"/>
      </dsp:txXfrm>
    </dsp:sp>
    <dsp:sp modelId="{3AE4299A-9510-4FBC-84D8-54E3F510EC92}">
      <dsp:nvSpPr>
        <dsp:cNvPr id="0" name=""/>
        <dsp:cNvSpPr/>
      </dsp:nvSpPr>
      <dsp:spPr>
        <a:xfrm>
          <a:off x="86776" y="86776"/>
          <a:ext cx="1828800" cy="69421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673DB6-58B1-4822-AAAF-5301EE5A47A0}">
      <dsp:nvSpPr>
        <dsp:cNvPr id="0" name=""/>
        <dsp:cNvSpPr/>
      </dsp:nvSpPr>
      <dsp:spPr>
        <a:xfrm>
          <a:off x="0" y="954542"/>
          <a:ext cx="9144000" cy="867765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Техническое обслуживание пожарных гидрантов 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1915576" y="954542"/>
        <a:ext cx="7228423" cy="867765"/>
      </dsp:txXfrm>
    </dsp:sp>
    <dsp:sp modelId="{09C95DAE-8FCD-46B2-8460-CAC7111BD21A}">
      <dsp:nvSpPr>
        <dsp:cNvPr id="0" name=""/>
        <dsp:cNvSpPr/>
      </dsp:nvSpPr>
      <dsp:spPr>
        <a:xfrm>
          <a:off x="86776" y="1041318"/>
          <a:ext cx="1828800" cy="69421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EAA6F4-10B6-4E6F-97E2-12B44395DE88}">
      <dsp:nvSpPr>
        <dsp:cNvPr id="0" name=""/>
        <dsp:cNvSpPr/>
      </dsp:nvSpPr>
      <dsp:spPr>
        <a:xfrm>
          <a:off x="0" y="1909084"/>
          <a:ext cx="9144000" cy="867765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безопасности людей на водных объектах  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1915576" y="1909084"/>
        <a:ext cx="7228423" cy="867765"/>
      </dsp:txXfrm>
    </dsp:sp>
    <dsp:sp modelId="{924DD17C-B77E-4F7C-9AAD-60555FEA5C7E}">
      <dsp:nvSpPr>
        <dsp:cNvPr id="0" name=""/>
        <dsp:cNvSpPr/>
      </dsp:nvSpPr>
      <dsp:spPr>
        <a:xfrm>
          <a:off x="86776" y="1995861"/>
          <a:ext cx="1828800" cy="69421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1234CB-B2B5-4511-8E43-A1E7AFA41658}">
      <dsp:nvSpPr>
        <dsp:cNvPr id="0" name=""/>
        <dsp:cNvSpPr/>
      </dsp:nvSpPr>
      <dsp:spPr>
        <a:xfrm>
          <a:off x="0" y="2863626"/>
          <a:ext cx="9144000" cy="867765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Фонд финансовых и нематериальных ресурсов 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1915576" y="2863626"/>
        <a:ext cx="7228423" cy="867765"/>
      </dsp:txXfrm>
    </dsp:sp>
    <dsp:sp modelId="{930D2456-3DE1-452A-AE29-AD53F2A2FEB5}">
      <dsp:nvSpPr>
        <dsp:cNvPr id="0" name=""/>
        <dsp:cNvSpPr/>
      </dsp:nvSpPr>
      <dsp:spPr>
        <a:xfrm>
          <a:off x="86776" y="2950403"/>
          <a:ext cx="1828800" cy="69421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7B2200-C13F-4D17-B775-A601A7157DE8}">
      <dsp:nvSpPr>
        <dsp:cNvPr id="0" name=""/>
        <dsp:cNvSpPr/>
      </dsp:nvSpPr>
      <dsp:spPr>
        <a:xfrm>
          <a:off x="0" y="3818168"/>
          <a:ext cx="9144000" cy="867765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Создание запасов материально-технических, медицинских и иных средств 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1915576" y="3818168"/>
        <a:ext cx="7228423" cy="867765"/>
      </dsp:txXfrm>
    </dsp:sp>
    <dsp:sp modelId="{6BE3BAE1-3AF1-4D85-9E0D-80A7B289B6CA}">
      <dsp:nvSpPr>
        <dsp:cNvPr id="0" name=""/>
        <dsp:cNvSpPr/>
      </dsp:nvSpPr>
      <dsp:spPr>
        <a:xfrm>
          <a:off x="86776" y="3904945"/>
          <a:ext cx="1828800" cy="69421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055FD2-8538-45DC-868E-A94C58AE18EB}">
      <dsp:nvSpPr>
        <dsp:cNvPr id="0" name=""/>
        <dsp:cNvSpPr/>
      </dsp:nvSpPr>
      <dsp:spPr>
        <a:xfrm rot="10800000">
          <a:off x="1837272" y="2857"/>
          <a:ext cx="6768372" cy="1627346"/>
        </a:xfrm>
        <a:prstGeom prst="homePlate">
          <a:avLst/>
        </a:prstGeom>
        <a:gradFill flip="none" rotWithShape="0">
          <a:gsLst>
            <a:gs pos="0">
              <a:schemeClr val="bg2">
                <a:lumMod val="50000"/>
                <a:tint val="66000"/>
                <a:satMod val="160000"/>
              </a:schemeClr>
            </a:gs>
            <a:gs pos="50000">
              <a:schemeClr val="bg2">
                <a:lumMod val="50000"/>
                <a:tint val="44500"/>
                <a:satMod val="160000"/>
              </a:schemeClr>
            </a:gs>
            <a:gs pos="100000">
              <a:schemeClr val="bg2">
                <a:lumMod val="5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7614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поддержка малого и среднего предпринимательства </a:t>
          </a:r>
          <a:endParaRPr lang="ru-RU" sz="2000" kern="1200" dirty="0">
            <a:solidFill>
              <a:schemeClr val="tx1"/>
            </a:solidFill>
          </a:endParaRPr>
        </a:p>
      </dsp:txBody>
      <dsp:txXfrm rot="10800000">
        <a:off x="1837272" y="2857"/>
        <a:ext cx="6768372" cy="1627346"/>
      </dsp:txXfrm>
    </dsp:sp>
    <dsp:sp modelId="{7AC8AF94-905E-4FED-BBF7-35E73133AFA9}">
      <dsp:nvSpPr>
        <dsp:cNvPr id="0" name=""/>
        <dsp:cNvSpPr/>
      </dsp:nvSpPr>
      <dsp:spPr>
        <a:xfrm>
          <a:off x="137921" y="0"/>
          <a:ext cx="1627346" cy="162734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6E77F6-3AE0-4F2D-9C1D-0D938C6D7557}">
      <dsp:nvSpPr>
        <dsp:cNvPr id="0" name=""/>
        <dsp:cNvSpPr/>
      </dsp:nvSpPr>
      <dsp:spPr>
        <a:xfrm rot="10800000">
          <a:off x="1837272" y="2115979"/>
          <a:ext cx="6768372" cy="1627346"/>
        </a:xfrm>
        <a:prstGeom prst="homePlate">
          <a:avLst/>
        </a:prstGeom>
        <a:gradFill flip="none" rotWithShape="0">
          <a:gsLst>
            <a:gs pos="0">
              <a:schemeClr val="bg2">
                <a:lumMod val="50000"/>
                <a:tint val="66000"/>
                <a:satMod val="160000"/>
              </a:schemeClr>
            </a:gs>
            <a:gs pos="50000">
              <a:schemeClr val="bg2">
                <a:lumMod val="50000"/>
                <a:tint val="44500"/>
                <a:satMod val="160000"/>
              </a:schemeClr>
            </a:gs>
            <a:gs pos="100000">
              <a:schemeClr val="bg2">
                <a:lumMod val="5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7614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поддержка товаропроизводителей в сфере агропромышленности и рыбохозяйственного комплекса </a:t>
          </a:r>
          <a:endParaRPr lang="ru-RU" sz="2000" kern="1200" dirty="0">
            <a:solidFill>
              <a:schemeClr val="tx1"/>
            </a:solidFill>
          </a:endParaRPr>
        </a:p>
      </dsp:txBody>
      <dsp:txXfrm rot="10800000">
        <a:off x="1837272" y="2115979"/>
        <a:ext cx="6768372" cy="1627346"/>
      </dsp:txXfrm>
    </dsp:sp>
    <dsp:sp modelId="{936455E6-7E04-4814-A870-D458FA184BBE}">
      <dsp:nvSpPr>
        <dsp:cNvPr id="0" name=""/>
        <dsp:cNvSpPr/>
      </dsp:nvSpPr>
      <dsp:spPr>
        <a:xfrm>
          <a:off x="137921" y="2115979"/>
          <a:ext cx="1627346" cy="162734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18FDBB-29A7-4DF2-9880-E4FB654FD245}">
      <dsp:nvSpPr>
        <dsp:cNvPr id="0" name=""/>
        <dsp:cNvSpPr/>
      </dsp:nvSpPr>
      <dsp:spPr>
        <a:xfrm>
          <a:off x="39297" y="0"/>
          <a:ext cx="9144000" cy="1299061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299,9 млн. руб. на заработную плату в учреждениях дополнительного образования </a:t>
          </a:r>
          <a:r>
            <a:rPr lang="ru-RU" sz="2700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 культуры</a:t>
          </a:r>
          <a:endParaRPr lang="ru-RU" sz="2700" kern="1200" dirty="0"/>
        </a:p>
      </dsp:txBody>
      <dsp:txXfrm>
        <a:off x="1998003" y="0"/>
        <a:ext cx="7185293" cy="1299061"/>
      </dsp:txXfrm>
    </dsp:sp>
    <dsp:sp modelId="{458567A5-B1C4-4998-9BAD-6F74832CF802}">
      <dsp:nvSpPr>
        <dsp:cNvPr id="0" name=""/>
        <dsp:cNvSpPr/>
      </dsp:nvSpPr>
      <dsp:spPr>
        <a:xfrm>
          <a:off x="26502" y="6936"/>
          <a:ext cx="2245802" cy="128518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C71CA2A-5661-4DB2-A761-DC1A5876ABFE}">
      <dsp:nvSpPr>
        <dsp:cNvPr id="0" name=""/>
        <dsp:cNvSpPr/>
      </dsp:nvSpPr>
      <dsp:spPr>
        <a:xfrm>
          <a:off x="78264" y="1428967"/>
          <a:ext cx="9144000" cy="1299061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1,4 млн. руб. на поддержку малого предпринимательства </a:t>
          </a:r>
          <a:endParaRPr lang="ru-RU" sz="2700" kern="1200" dirty="0"/>
        </a:p>
      </dsp:txBody>
      <dsp:txXfrm>
        <a:off x="2036970" y="1428967"/>
        <a:ext cx="7185293" cy="1299061"/>
      </dsp:txXfrm>
    </dsp:sp>
    <dsp:sp modelId="{8D6754CD-86F8-4F49-BD46-641499A53F5E}">
      <dsp:nvSpPr>
        <dsp:cNvPr id="0" name=""/>
        <dsp:cNvSpPr/>
      </dsp:nvSpPr>
      <dsp:spPr>
        <a:xfrm>
          <a:off x="116502" y="1480914"/>
          <a:ext cx="2401671" cy="112715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08E2DBA-94BA-462F-B4F3-2D834DBC0902}">
      <dsp:nvSpPr>
        <dsp:cNvPr id="0" name=""/>
        <dsp:cNvSpPr/>
      </dsp:nvSpPr>
      <dsp:spPr>
        <a:xfrm>
          <a:off x="78264" y="2857935"/>
          <a:ext cx="9144000" cy="1299061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7,9 млн. руб. на развитие инфраструктуры района ИЖС «Искра»</a:t>
          </a:r>
          <a:endParaRPr lang="ru-RU" sz="2700" kern="1200" dirty="0"/>
        </a:p>
      </dsp:txBody>
      <dsp:txXfrm>
        <a:off x="2036970" y="2857935"/>
        <a:ext cx="7185293" cy="1299061"/>
      </dsp:txXfrm>
    </dsp:sp>
    <dsp:sp modelId="{92E5BD64-9A8F-4759-8C71-11749538C2CD}">
      <dsp:nvSpPr>
        <dsp:cNvPr id="0" name=""/>
        <dsp:cNvSpPr/>
      </dsp:nvSpPr>
      <dsp:spPr>
        <a:xfrm>
          <a:off x="116502" y="2838387"/>
          <a:ext cx="2401671" cy="126805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D63DD26-AD7F-4DCE-9FDC-36FB1AB0F5FF}">
      <dsp:nvSpPr>
        <dsp:cNvPr id="0" name=""/>
        <dsp:cNvSpPr/>
      </dsp:nvSpPr>
      <dsp:spPr>
        <a:xfrm>
          <a:off x="78264" y="4286903"/>
          <a:ext cx="9144000" cy="1299061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2,6 млн. руб. на единовременную выплату по рождению ребенка. (по 5 тыс. руб.)</a:t>
          </a:r>
          <a:endParaRPr lang="ru-RU" sz="2700" kern="1200" dirty="0"/>
        </a:p>
      </dsp:txBody>
      <dsp:txXfrm>
        <a:off x="2036970" y="4286903"/>
        <a:ext cx="7185293" cy="1299061"/>
      </dsp:txXfrm>
    </dsp:sp>
    <dsp:sp modelId="{15B829BA-0432-4681-BDE5-74DE0ABD1CD3}">
      <dsp:nvSpPr>
        <dsp:cNvPr id="0" name=""/>
        <dsp:cNvSpPr/>
      </dsp:nvSpPr>
      <dsp:spPr>
        <a:xfrm>
          <a:off x="71495" y="4275476"/>
          <a:ext cx="2401671" cy="125390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F9CE7A-1C4E-47B7-B46F-21C6253D6AF6}">
      <dsp:nvSpPr>
        <dsp:cNvPr id="0" name=""/>
        <dsp:cNvSpPr/>
      </dsp:nvSpPr>
      <dsp:spPr>
        <a:xfrm>
          <a:off x="-84613" y="0"/>
          <a:ext cx="9101411" cy="5461000"/>
        </a:xfrm>
        <a:prstGeom prst="triangle">
          <a:avLst/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1543F5-03FE-4695-8495-C8654CB270FB}">
      <dsp:nvSpPr>
        <dsp:cNvPr id="0" name=""/>
        <dsp:cNvSpPr/>
      </dsp:nvSpPr>
      <dsp:spPr>
        <a:xfrm>
          <a:off x="2787440" y="1221912"/>
          <a:ext cx="6356571" cy="388242"/>
        </a:xfrm>
        <a:prstGeom prst="roundRect">
          <a:avLst/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Современное образование </a:t>
          </a:r>
          <a:r>
            <a:rPr lang="ru-RU" sz="1800" b="1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1 113,6 </a:t>
          </a:r>
          <a:r>
            <a:rPr lang="ru-RU" sz="1800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млн.руб. 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87440" y="1221912"/>
        <a:ext cx="6356571" cy="388242"/>
      </dsp:txXfrm>
    </dsp:sp>
    <dsp:sp modelId="{6085EE94-AB6F-4B03-843C-442D51E47E8A}">
      <dsp:nvSpPr>
        <dsp:cNvPr id="0" name=""/>
        <dsp:cNvSpPr/>
      </dsp:nvSpPr>
      <dsp:spPr>
        <a:xfrm>
          <a:off x="2776472" y="2452125"/>
          <a:ext cx="6356571" cy="388242"/>
        </a:xfrm>
        <a:prstGeom prst="roundRect">
          <a:avLst/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Медико-социальная поддержка </a:t>
          </a:r>
          <a:r>
            <a:rPr lang="ru-RU" sz="1800" b="1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74,8</a:t>
          </a:r>
          <a:r>
            <a:rPr lang="ru-RU" sz="1800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 млн.руб.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76472" y="2452125"/>
        <a:ext cx="6356571" cy="388242"/>
      </dsp:txXfrm>
    </dsp:sp>
    <dsp:sp modelId="{0AE3D271-3CA9-4708-AA20-EDF81E58186F}">
      <dsp:nvSpPr>
        <dsp:cNvPr id="0" name=""/>
        <dsp:cNvSpPr/>
      </dsp:nvSpPr>
      <dsp:spPr>
        <a:xfrm>
          <a:off x="2776472" y="1607573"/>
          <a:ext cx="6356571" cy="388242"/>
        </a:xfrm>
        <a:prstGeom prst="roundRect">
          <a:avLst/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Городское хозяйство </a:t>
          </a:r>
          <a:r>
            <a:rPr lang="ru-RU" sz="1800" b="1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280,2 </a:t>
          </a:r>
          <a:r>
            <a:rPr lang="ru-RU" sz="1800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млн. руб.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76472" y="1607573"/>
        <a:ext cx="6356571" cy="388242"/>
      </dsp:txXfrm>
    </dsp:sp>
    <dsp:sp modelId="{321C0014-C965-4897-AD1F-955BBFF05938}">
      <dsp:nvSpPr>
        <dsp:cNvPr id="0" name=""/>
        <dsp:cNvSpPr/>
      </dsp:nvSpPr>
      <dsp:spPr>
        <a:xfrm>
          <a:off x="2776472" y="2007626"/>
          <a:ext cx="6356571" cy="388242"/>
        </a:xfrm>
        <a:prstGeom prst="roundRect">
          <a:avLst/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Культура </a:t>
          </a:r>
          <a:r>
            <a:rPr lang="ru-RU" sz="1800" b="1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241,5</a:t>
          </a:r>
          <a:r>
            <a:rPr lang="ru-RU" sz="1800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 млн.руб.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76472" y="2007626"/>
        <a:ext cx="6356571" cy="388242"/>
      </dsp:txXfrm>
    </dsp:sp>
    <dsp:sp modelId="{E4B3867E-01AF-48F9-87AD-4079D2BF64A1}">
      <dsp:nvSpPr>
        <dsp:cNvPr id="0" name=""/>
        <dsp:cNvSpPr/>
      </dsp:nvSpPr>
      <dsp:spPr>
        <a:xfrm>
          <a:off x="2776472" y="2852175"/>
          <a:ext cx="6356571" cy="388242"/>
        </a:xfrm>
        <a:prstGeom prst="roundRect">
          <a:avLst/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Физкультура, спорт и молодежь </a:t>
          </a:r>
          <a:r>
            <a:rPr lang="ru-RU" sz="1800" b="1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60,0</a:t>
          </a:r>
          <a:r>
            <a:rPr lang="ru-RU" sz="1800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 млн. руб.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76472" y="2852175"/>
        <a:ext cx="6356571" cy="388242"/>
      </dsp:txXfrm>
    </dsp:sp>
    <dsp:sp modelId="{F67F543E-FFA1-4C40-8FB7-B6A17A57AC4B}">
      <dsp:nvSpPr>
        <dsp:cNvPr id="0" name=""/>
        <dsp:cNvSpPr/>
      </dsp:nvSpPr>
      <dsp:spPr>
        <a:xfrm>
          <a:off x="2776472" y="4052325"/>
          <a:ext cx="6356571" cy="388242"/>
        </a:xfrm>
        <a:prstGeom prst="roundRect">
          <a:avLst/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Жилище </a:t>
          </a:r>
          <a:r>
            <a:rPr lang="ru-RU" sz="1800" b="1" i="0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9,9</a:t>
          </a:r>
          <a:r>
            <a:rPr lang="ru-RU" sz="1800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 млн.руб.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76472" y="4052325"/>
        <a:ext cx="6356571" cy="388242"/>
      </dsp:txXfrm>
    </dsp:sp>
    <dsp:sp modelId="{539ADD69-3EF4-4DAD-BF52-A99E8D852682}">
      <dsp:nvSpPr>
        <dsp:cNvPr id="0" name=""/>
        <dsp:cNvSpPr/>
      </dsp:nvSpPr>
      <dsp:spPr>
        <a:xfrm>
          <a:off x="2787440" y="3697186"/>
          <a:ext cx="6356571" cy="388242"/>
        </a:xfrm>
        <a:prstGeom prst="roundRect">
          <a:avLst/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Информационное общество </a:t>
          </a:r>
          <a:r>
            <a:rPr lang="ru-RU" sz="1800" b="1" i="0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14,0 </a:t>
          </a:r>
          <a:r>
            <a:rPr lang="ru-RU" sz="1800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млн.руб.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87440" y="3697186"/>
        <a:ext cx="6356571" cy="388242"/>
      </dsp:txXfrm>
    </dsp:sp>
    <dsp:sp modelId="{C500D9BC-D0A2-4436-AAFC-BDAEDFC70443}">
      <dsp:nvSpPr>
        <dsp:cNvPr id="0" name=""/>
        <dsp:cNvSpPr/>
      </dsp:nvSpPr>
      <dsp:spPr>
        <a:xfrm>
          <a:off x="2776472" y="3252224"/>
          <a:ext cx="6356571" cy="388242"/>
        </a:xfrm>
        <a:prstGeom prst="roundRect">
          <a:avLst/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Управление муниципальным имуществом </a:t>
          </a:r>
          <a:r>
            <a:rPr lang="ru-RU" sz="1500" b="1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17,5</a:t>
          </a:r>
          <a:r>
            <a:rPr lang="ru-RU" sz="1500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 млн.руб. 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76472" y="3252224"/>
        <a:ext cx="6356571" cy="388242"/>
      </dsp:txXfrm>
    </dsp:sp>
    <dsp:sp modelId="{690D9C0E-75D9-4288-9142-98AEDD80C1F4}">
      <dsp:nvSpPr>
        <dsp:cNvPr id="0" name=""/>
        <dsp:cNvSpPr/>
      </dsp:nvSpPr>
      <dsp:spPr>
        <a:xfrm>
          <a:off x="2776472" y="4452376"/>
          <a:ext cx="6356571" cy="388242"/>
        </a:xfrm>
        <a:prstGeom prst="roundRect">
          <a:avLst/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Безопасность </a:t>
          </a:r>
          <a:r>
            <a:rPr lang="ru-RU" sz="1800" b="1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5,4</a:t>
          </a:r>
          <a:r>
            <a:rPr lang="ru-RU" sz="1800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 млн. руб.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76472" y="4452376"/>
        <a:ext cx="6356571" cy="388242"/>
      </dsp:txXfrm>
    </dsp:sp>
    <dsp:sp modelId="{D55CBBA7-7ACC-4C4D-B61B-A91FA6B267D2}">
      <dsp:nvSpPr>
        <dsp:cNvPr id="0" name=""/>
        <dsp:cNvSpPr/>
      </dsp:nvSpPr>
      <dsp:spPr>
        <a:xfrm>
          <a:off x="2776472" y="4852426"/>
          <a:ext cx="6356571" cy="388242"/>
        </a:xfrm>
        <a:prstGeom prst="roundRect">
          <a:avLst/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Стимулирование экономической активности </a:t>
          </a:r>
          <a:r>
            <a:rPr lang="ru-RU" sz="1600" b="1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2,4 </a:t>
          </a:r>
          <a:r>
            <a:rPr lang="ru-RU" sz="1600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млн.руб</a:t>
          </a:r>
          <a:r>
            <a:rPr lang="ru-RU" sz="1800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.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76472" y="4852426"/>
        <a:ext cx="6356571" cy="38824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18FDBB-29A7-4DF2-9880-E4FB654FD245}">
      <dsp:nvSpPr>
        <dsp:cNvPr id="0" name=""/>
        <dsp:cNvSpPr/>
      </dsp:nvSpPr>
      <dsp:spPr>
        <a:xfrm>
          <a:off x="0" y="0"/>
          <a:ext cx="9144000" cy="537592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Фонд оплаты труда работников сферы образования</a:t>
          </a:r>
          <a:endParaRPr lang="ru-RU" sz="1700" kern="1200" dirty="0"/>
        </a:p>
      </dsp:txBody>
      <dsp:txXfrm>
        <a:off x="1882559" y="0"/>
        <a:ext cx="7261440" cy="537592"/>
      </dsp:txXfrm>
    </dsp:sp>
    <dsp:sp modelId="{458567A5-B1C4-4998-9BAD-6F74832CF802}">
      <dsp:nvSpPr>
        <dsp:cNvPr id="0" name=""/>
        <dsp:cNvSpPr/>
      </dsp:nvSpPr>
      <dsp:spPr>
        <a:xfrm>
          <a:off x="53759" y="53759"/>
          <a:ext cx="1828800" cy="43007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C71CA2A-5661-4DB2-A761-DC1A5876ABFE}">
      <dsp:nvSpPr>
        <dsp:cNvPr id="0" name=""/>
        <dsp:cNvSpPr/>
      </dsp:nvSpPr>
      <dsp:spPr>
        <a:xfrm>
          <a:off x="0" y="591352"/>
          <a:ext cx="9144000" cy="537592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Прочие расходы в рамках муниципальных заданий</a:t>
          </a:r>
          <a:endParaRPr lang="ru-RU" sz="1700" kern="1200" dirty="0"/>
        </a:p>
      </dsp:txBody>
      <dsp:txXfrm>
        <a:off x="1882559" y="591352"/>
        <a:ext cx="7261440" cy="537592"/>
      </dsp:txXfrm>
    </dsp:sp>
    <dsp:sp modelId="{8D6754CD-86F8-4F49-BD46-641499A53F5E}">
      <dsp:nvSpPr>
        <dsp:cNvPr id="0" name=""/>
        <dsp:cNvSpPr/>
      </dsp:nvSpPr>
      <dsp:spPr>
        <a:xfrm>
          <a:off x="53759" y="645111"/>
          <a:ext cx="1828800" cy="43007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08E2DBA-94BA-462F-B4F3-2D834DBC0902}">
      <dsp:nvSpPr>
        <dsp:cNvPr id="0" name=""/>
        <dsp:cNvSpPr/>
      </dsp:nvSpPr>
      <dsp:spPr>
        <a:xfrm>
          <a:off x="0" y="1170130"/>
          <a:ext cx="9144000" cy="537592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Ремонты учреждений сферы образования  </a:t>
          </a:r>
          <a:endParaRPr lang="ru-RU" sz="1700" kern="1200" dirty="0"/>
        </a:p>
      </dsp:txBody>
      <dsp:txXfrm>
        <a:off x="1882559" y="1170130"/>
        <a:ext cx="7261440" cy="537592"/>
      </dsp:txXfrm>
    </dsp:sp>
    <dsp:sp modelId="{92E5BD64-9A8F-4759-8C71-11749538C2CD}">
      <dsp:nvSpPr>
        <dsp:cNvPr id="0" name=""/>
        <dsp:cNvSpPr/>
      </dsp:nvSpPr>
      <dsp:spPr>
        <a:xfrm>
          <a:off x="88341" y="1184704"/>
          <a:ext cx="1828800" cy="43007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D63DD26-AD7F-4DCE-9FDC-36FB1AB0F5FF}">
      <dsp:nvSpPr>
        <dsp:cNvPr id="0" name=""/>
        <dsp:cNvSpPr/>
      </dsp:nvSpPr>
      <dsp:spPr>
        <a:xfrm>
          <a:off x="0" y="1774056"/>
          <a:ext cx="9144000" cy="537592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>
              <a:effectLst/>
              <a:latin typeface="Times New Roman" pitchFamily="18" charset="0"/>
              <a:cs typeface="Times New Roman" pitchFamily="18" charset="0"/>
            </a:rPr>
            <a:t>Развитие материально-технической базы учреждений сферы образования  </a:t>
          </a:r>
          <a:endParaRPr lang="ru-RU" sz="1700" kern="1200" dirty="0"/>
        </a:p>
      </dsp:txBody>
      <dsp:txXfrm>
        <a:off x="1882559" y="1774056"/>
        <a:ext cx="7261440" cy="537592"/>
      </dsp:txXfrm>
    </dsp:sp>
    <dsp:sp modelId="{15B829BA-0432-4681-BDE5-74DE0ABD1CD3}">
      <dsp:nvSpPr>
        <dsp:cNvPr id="0" name=""/>
        <dsp:cNvSpPr/>
      </dsp:nvSpPr>
      <dsp:spPr>
        <a:xfrm>
          <a:off x="53759" y="1827815"/>
          <a:ext cx="1828800" cy="43007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DBAC05C-AAA5-47B7-8C88-3676182F8503}">
      <dsp:nvSpPr>
        <dsp:cNvPr id="0" name=""/>
        <dsp:cNvSpPr/>
      </dsp:nvSpPr>
      <dsp:spPr>
        <a:xfrm>
          <a:off x="0" y="2365408"/>
          <a:ext cx="9144000" cy="537592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effectLst/>
              <a:latin typeface="Times New Roman" pitchFamily="18" charset="0"/>
              <a:cs typeface="Times New Roman" pitchFamily="18" charset="0"/>
            </a:rPr>
            <a:t>Летнее оздоровление детей </a:t>
          </a:r>
          <a:endParaRPr lang="ru-RU" sz="1700" kern="1200" dirty="0"/>
        </a:p>
      </dsp:txBody>
      <dsp:txXfrm>
        <a:off x="1882559" y="2365408"/>
        <a:ext cx="7261440" cy="537592"/>
      </dsp:txXfrm>
    </dsp:sp>
    <dsp:sp modelId="{97D4D563-12CF-4BB7-A368-20F21FB51E71}">
      <dsp:nvSpPr>
        <dsp:cNvPr id="0" name=""/>
        <dsp:cNvSpPr/>
      </dsp:nvSpPr>
      <dsp:spPr>
        <a:xfrm>
          <a:off x="53759" y="2419168"/>
          <a:ext cx="1828800" cy="43007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0B27C3B-1F19-40B2-8DF5-8470AC14E38C}">
      <dsp:nvSpPr>
        <dsp:cNvPr id="0" name=""/>
        <dsp:cNvSpPr/>
      </dsp:nvSpPr>
      <dsp:spPr>
        <a:xfrm>
          <a:off x="0" y="2956761"/>
          <a:ext cx="9144000" cy="537592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effectLst/>
              <a:latin typeface="Times New Roman" pitchFamily="18" charset="0"/>
              <a:cs typeface="Times New Roman" pitchFamily="18" charset="0"/>
            </a:rPr>
            <a:t>Ремонт и обустройство территорий учреждений   </a:t>
          </a:r>
          <a:endParaRPr lang="ru-RU" sz="1700" kern="1200" dirty="0"/>
        </a:p>
      </dsp:txBody>
      <dsp:txXfrm>
        <a:off x="1882559" y="2956761"/>
        <a:ext cx="7261440" cy="537592"/>
      </dsp:txXfrm>
    </dsp:sp>
    <dsp:sp modelId="{366A7108-1A27-49A0-A8AA-E6FE492FCCCB}">
      <dsp:nvSpPr>
        <dsp:cNvPr id="0" name=""/>
        <dsp:cNvSpPr/>
      </dsp:nvSpPr>
      <dsp:spPr>
        <a:xfrm>
          <a:off x="53759" y="3010520"/>
          <a:ext cx="1828800" cy="43007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E1A1926-650F-4909-BF02-71891C6F8925}">
      <dsp:nvSpPr>
        <dsp:cNvPr id="0" name=""/>
        <dsp:cNvSpPr/>
      </dsp:nvSpPr>
      <dsp:spPr>
        <a:xfrm>
          <a:off x="0" y="3548113"/>
          <a:ext cx="9144000" cy="537592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effectLst/>
              <a:latin typeface="Times New Roman" pitchFamily="18" charset="0"/>
              <a:cs typeface="Times New Roman" pitchFamily="18" charset="0"/>
            </a:rPr>
            <a:t>Социальная поддержка родителям детей льготных категорий в ДДУ</a:t>
          </a:r>
          <a:endParaRPr lang="ru-RU" sz="1700" kern="1200" dirty="0"/>
        </a:p>
      </dsp:txBody>
      <dsp:txXfrm>
        <a:off x="1882559" y="3548113"/>
        <a:ext cx="7261440" cy="537592"/>
      </dsp:txXfrm>
    </dsp:sp>
    <dsp:sp modelId="{20CDEB9E-7E89-430B-A8A1-04D02A8370DD}">
      <dsp:nvSpPr>
        <dsp:cNvPr id="0" name=""/>
        <dsp:cNvSpPr/>
      </dsp:nvSpPr>
      <dsp:spPr>
        <a:xfrm>
          <a:off x="53759" y="3601872"/>
          <a:ext cx="1828800" cy="43007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1180B9C-1E32-43B9-915F-5CAB1E499071}">
      <dsp:nvSpPr>
        <dsp:cNvPr id="0" name=""/>
        <dsp:cNvSpPr/>
      </dsp:nvSpPr>
      <dsp:spPr>
        <a:xfrm>
          <a:off x="0" y="4139465"/>
          <a:ext cx="9144000" cy="537592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effectLst/>
              <a:latin typeface="Times New Roman" pitchFamily="18" charset="0"/>
              <a:cs typeface="Times New Roman" pitchFamily="18" charset="0"/>
            </a:rPr>
            <a:t>Организация питания учащихся СОШ  </a:t>
          </a:r>
          <a:endParaRPr lang="ru-RU" sz="1700" kern="1200" dirty="0"/>
        </a:p>
      </dsp:txBody>
      <dsp:txXfrm>
        <a:off x="1882559" y="4139465"/>
        <a:ext cx="7261440" cy="537592"/>
      </dsp:txXfrm>
    </dsp:sp>
    <dsp:sp modelId="{E3875CD0-6041-43AF-A3BA-A6A16987EE4D}">
      <dsp:nvSpPr>
        <dsp:cNvPr id="0" name=""/>
        <dsp:cNvSpPr/>
      </dsp:nvSpPr>
      <dsp:spPr>
        <a:xfrm>
          <a:off x="26491" y="4193224"/>
          <a:ext cx="1828800" cy="43007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989C9F1-2A74-436C-A8D0-1C66925F64D5}">
      <dsp:nvSpPr>
        <dsp:cNvPr id="0" name=""/>
        <dsp:cNvSpPr/>
      </dsp:nvSpPr>
      <dsp:spPr>
        <a:xfrm>
          <a:off x="0" y="4730817"/>
          <a:ext cx="9144000" cy="537592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effectLst/>
              <a:latin typeface="Times New Roman" pitchFamily="18" charset="0"/>
              <a:cs typeface="Times New Roman" pitchFamily="18" charset="0"/>
            </a:rPr>
            <a:t>Информатизация </a:t>
          </a:r>
          <a:endParaRPr lang="ru-RU" sz="1700" kern="1200" dirty="0"/>
        </a:p>
      </dsp:txBody>
      <dsp:txXfrm>
        <a:off x="1882559" y="4730817"/>
        <a:ext cx="7261440" cy="537592"/>
      </dsp:txXfrm>
    </dsp:sp>
    <dsp:sp modelId="{D2AB197F-EE9B-4F29-B092-EFCDD5A0461B}">
      <dsp:nvSpPr>
        <dsp:cNvPr id="0" name=""/>
        <dsp:cNvSpPr/>
      </dsp:nvSpPr>
      <dsp:spPr>
        <a:xfrm>
          <a:off x="53759" y="4784576"/>
          <a:ext cx="1828800" cy="43007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B9EC4D-E167-4F43-B53B-E997806C1638}">
      <dsp:nvSpPr>
        <dsp:cNvPr id="0" name=""/>
        <dsp:cNvSpPr/>
      </dsp:nvSpPr>
      <dsp:spPr>
        <a:xfrm>
          <a:off x="0" y="3620986"/>
          <a:ext cx="2519016" cy="1263255"/>
        </a:xfrm>
        <a:prstGeom prst="chevron">
          <a:avLst/>
        </a:prstGeom>
        <a:gradFill flip="none" rotWithShape="0">
          <a:gsLst>
            <a:gs pos="0">
              <a:schemeClr val="accent3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3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3">
                <a:lumMod val="60000"/>
                <a:lumOff val="4000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bg1">
              <a:lumMod val="50000"/>
            </a:schemeClr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3,</a:t>
          </a:r>
          <a:r>
            <a:rPr lang="en-US" sz="2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</a:t>
          </a:r>
          <a:r>
            <a:rPr lang="ru-RU" sz="2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млн. руб.</a:t>
          </a:r>
          <a:endParaRPr lang="ru-RU" sz="2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620986"/>
        <a:ext cx="2519016" cy="1263255"/>
      </dsp:txXfrm>
    </dsp:sp>
    <dsp:sp modelId="{5540B3EB-8272-41D7-AD09-1F7230AA7709}">
      <dsp:nvSpPr>
        <dsp:cNvPr id="0" name=""/>
        <dsp:cNvSpPr/>
      </dsp:nvSpPr>
      <dsp:spPr>
        <a:xfrm>
          <a:off x="2276608" y="3665439"/>
          <a:ext cx="6867391" cy="1169431"/>
        </a:xfrm>
        <a:prstGeom prst="chevron">
          <a:avLst/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9525" cap="flat" cmpd="sng" algn="ctr">
          <a:solidFill>
            <a:schemeClr val="bg1">
              <a:lumMod val="50000"/>
              <a:alpha val="9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Софинансирование ГП ЛО по ремонтам учреждений, в том числе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ремонт спортивной площадки МБОУ «СОШ 1» (3,0 млн. руб.) 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276608" y="3665439"/>
        <a:ext cx="6867391" cy="1169431"/>
      </dsp:txXfrm>
    </dsp:sp>
    <dsp:sp modelId="{A7CD789F-949E-49FB-A2E0-B6B10911E0B2}">
      <dsp:nvSpPr>
        <dsp:cNvPr id="0" name=""/>
        <dsp:cNvSpPr/>
      </dsp:nvSpPr>
      <dsp:spPr>
        <a:xfrm>
          <a:off x="0" y="855092"/>
          <a:ext cx="2552597" cy="1226107"/>
        </a:xfrm>
        <a:prstGeom prst="chevron">
          <a:avLst/>
        </a:prstGeom>
        <a:gradFill flip="none" rotWithShape="0">
          <a:gsLst>
            <a:gs pos="0">
              <a:schemeClr val="accent3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3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3">
                <a:lumMod val="60000"/>
                <a:lumOff val="4000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bg1">
              <a:lumMod val="50000"/>
            </a:schemeClr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22,2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млн. руб.</a:t>
          </a:r>
          <a:endParaRPr lang="ru-RU" sz="2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855092"/>
        <a:ext cx="2552597" cy="1226107"/>
      </dsp:txXfrm>
    </dsp:sp>
    <dsp:sp modelId="{ADB904C7-2767-4464-B079-E4B0E94496C9}">
      <dsp:nvSpPr>
        <dsp:cNvPr id="0" name=""/>
        <dsp:cNvSpPr/>
      </dsp:nvSpPr>
      <dsp:spPr>
        <a:xfrm>
          <a:off x="2141728" y="855092"/>
          <a:ext cx="6985232" cy="1256202"/>
        </a:xfrm>
        <a:prstGeom prst="chevron">
          <a:avLst/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9525" cap="flat" cmpd="sng" algn="ctr">
          <a:solidFill>
            <a:schemeClr val="bg1">
              <a:lumMod val="50000"/>
              <a:alpha val="9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Оплата ремонта спортивной площадки МБОУ «СОШ №6» - 2,9 млн. руб.,  ремонта бассейна МБДОУ «Д/с сад № 18» - 3,8 млн. руб.., ПСД на реновацию МБОУ «СОШ №4 – 3,0 млн. руб.,  ремонт кровли МБОУ «СОШ №1» – 4,2 млн. руб. установка видеонаблюдения (СОШ № 4 -0,1млн. руб.; СОШ № № 6 – 0,1 млн. руб.; Лицей № 8 – 0,15 млн. руб.),ремонтные работы в целях устранения предписаний надзорных органов</a:t>
          </a:r>
          <a:endParaRPr lang="ru-RU" sz="13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41728" y="855092"/>
        <a:ext cx="6985232" cy="1256202"/>
      </dsp:txXfrm>
    </dsp:sp>
    <dsp:sp modelId="{01E2EFA2-F942-4E8E-B389-A76C4C1A8642}">
      <dsp:nvSpPr>
        <dsp:cNvPr id="0" name=""/>
        <dsp:cNvSpPr/>
      </dsp:nvSpPr>
      <dsp:spPr>
        <a:xfrm>
          <a:off x="0" y="2265297"/>
          <a:ext cx="2560183" cy="1250055"/>
        </a:xfrm>
        <a:prstGeom prst="chevron">
          <a:avLst/>
        </a:prstGeom>
        <a:gradFill flip="none" rotWithShape="0">
          <a:gsLst>
            <a:gs pos="0">
              <a:schemeClr val="accent3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3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3">
                <a:lumMod val="60000"/>
                <a:lumOff val="4000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chemeClr val="bg1">
              <a:lumMod val="50000"/>
            </a:schemeClr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7,0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млн.руб.</a:t>
          </a:r>
          <a:endParaRPr lang="ru-RU" sz="2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265297"/>
        <a:ext cx="2560183" cy="1250055"/>
      </dsp:txXfrm>
    </dsp:sp>
    <dsp:sp modelId="{CA3CAEAE-D7C3-4A42-90DD-6876B0576780}">
      <dsp:nvSpPr>
        <dsp:cNvPr id="0" name=""/>
        <dsp:cNvSpPr/>
      </dsp:nvSpPr>
      <dsp:spPr>
        <a:xfrm>
          <a:off x="2145449" y="2310305"/>
          <a:ext cx="6998550" cy="1179848"/>
        </a:xfrm>
        <a:prstGeom prst="chevron">
          <a:avLst/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9525" cap="flat" cmpd="sng" algn="ctr">
          <a:solidFill>
            <a:schemeClr val="bg1">
              <a:lumMod val="50000"/>
              <a:alpha val="9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Ремонт системы АПС в 6-ти учреждениях (СОШ № 3 – 2,0 млн. руб.,  Гимназия № 5 – 0,8 млн. руб., Д/С № 5 – 1,2 млн. руб., Д/С № 11 – 1,0 млн. руб., ЦРР № 15 – 1,0 млн. руб., ЦРР № 19 – 1,0 млн. руб.)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45449" y="2310305"/>
        <a:ext cx="6998550" cy="117984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BF5CFD-6013-4027-8CBA-A060603A0AB8}">
      <dsp:nvSpPr>
        <dsp:cNvPr id="0" name=""/>
        <dsp:cNvSpPr/>
      </dsp:nvSpPr>
      <dsp:spPr>
        <a:xfrm>
          <a:off x="0" y="197441"/>
          <a:ext cx="8224668" cy="92050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Проведение работ по замене ограждений,  ремонт теневых навесов,  ремонт дорожек </a:t>
          </a:r>
          <a:endParaRPr lang="ru-RU" sz="1200" b="1" kern="1200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0" y="197441"/>
        <a:ext cx="8224668" cy="920508"/>
      </dsp:txXfrm>
    </dsp:sp>
    <dsp:sp modelId="{A139DCB5-4520-4C2B-8C69-00A78EFA4544}">
      <dsp:nvSpPr>
        <dsp:cNvPr id="0" name=""/>
        <dsp:cNvSpPr/>
      </dsp:nvSpPr>
      <dsp:spPr>
        <a:xfrm>
          <a:off x="822466" y="1117950"/>
          <a:ext cx="824932" cy="3074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404"/>
              </a:lnTo>
              <a:lnTo>
                <a:pt x="824932" y="307404"/>
              </a:lnTo>
            </a:path>
          </a:pathLst>
        </a:custGeom>
        <a:noFill/>
        <a:ln w="25400" cap="flat" cmpd="sng" algn="ctr">
          <a:solidFill>
            <a:schemeClr val="bg1">
              <a:lumMod val="25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7D1445-8FDF-43EC-A38B-A68CECDB87DD}">
      <dsp:nvSpPr>
        <dsp:cNvPr id="0" name=""/>
        <dsp:cNvSpPr/>
      </dsp:nvSpPr>
      <dsp:spPr>
        <a:xfrm>
          <a:off x="1647399" y="1220418"/>
          <a:ext cx="4402570" cy="409872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noFill/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>
          <a:bevelT/>
        </a:sp3d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МБОУ «СОШ №9» им. В.И. Некрасова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47399" y="1220418"/>
        <a:ext cx="4402570" cy="409872"/>
      </dsp:txXfrm>
    </dsp:sp>
    <dsp:sp modelId="{7FF45281-73CE-4A7B-BE27-6F8DA98F5CB1}">
      <dsp:nvSpPr>
        <dsp:cNvPr id="0" name=""/>
        <dsp:cNvSpPr/>
      </dsp:nvSpPr>
      <dsp:spPr>
        <a:xfrm>
          <a:off x="822466" y="1117950"/>
          <a:ext cx="824932" cy="8197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9745"/>
              </a:lnTo>
              <a:lnTo>
                <a:pt x="824932" y="819745"/>
              </a:lnTo>
            </a:path>
          </a:pathLst>
        </a:custGeom>
        <a:noFill/>
        <a:ln w="25400" cap="flat" cmpd="sng" algn="ctr">
          <a:solidFill>
            <a:schemeClr val="bg1">
              <a:lumMod val="25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6492AD-888B-4D85-810D-E4C7637E331B}">
      <dsp:nvSpPr>
        <dsp:cNvPr id="0" name=""/>
        <dsp:cNvSpPr/>
      </dsp:nvSpPr>
      <dsp:spPr>
        <a:xfrm>
          <a:off x="1647399" y="1732759"/>
          <a:ext cx="4402570" cy="409872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noFill/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>
          <a:bevelT/>
        </a:sp3d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МБДОУ  «Детский сад № 18»</a:t>
          </a:r>
          <a:endParaRPr lang="ru-RU" sz="1600" kern="1200" dirty="0"/>
        </a:p>
      </dsp:txBody>
      <dsp:txXfrm>
        <a:off x="1647399" y="1732759"/>
        <a:ext cx="4402570" cy="409872"/>
      </dsp:txXfrm>
    </dsp:sp>
    <dsp:sp modelId="{BDBB00F2-4F6C-4F10-A291-CF21F95C8F91}">
      <dsp:nvSpPr>
        <dsp:cNvPr id="0" name=""/>
        <dsp:cNvSpPr/>
      </dsp:nvSpPr>
      <dsp:spPr>
        <a:xfrm>
          <a:off x="822466" y="1117950"/>
          <a:ext cx="824932" cy="1332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2086"/>
              </a:lnTo>
              <a:lnTo>
                <a:pt x="824932" y="1332086"/>
              </a:lnTo>
            </a:path>
          </a:pathLst>
        </a:custGeom>
        <a:noFill/>
        <a:ln w="25400" cap="flat" cmpd="sng" algn="ctr">
          <a:solidFill>
            <a:schemeClr val="bg1">
              <a:lumMod val="25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888CA2-0047-4187-96D4-3E1DDAF7702D}">
      <dsp:nvSpPr>
        <dsp:cNvPr id="0" name=""/>
        <dsp:cNvSpPr/>
      </dsp:nvSpPr>
      <dsp:spPr>
        <a:xfrm>
          <a:off x="1647399" y="2245100"/>
          <a:ext cx="4402570" cy="409872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noFill/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>
          <a:bevelT/>
        </a:sp3d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МБОУ ДО ДДЮТЭ «Ювента» </a:t>
          </a:r>
          <a:endParaRPr lang="ru-RU" sz="1600" kern="1200" dirty="0" smtClean="0"/>
        </a:p>
      </dsp:txBody>
      <dsp:txXfrm>
        <a:off x="1647399" y="2245100"/>
        <a:ext cx="4402570" cy="409872"/>
      </dsp:txXfrm>
    </dsp:sp>
    <dsp:sp modelId="{2C87C5FD-FF1B-43E1-8DF5-8AD7FC83D123}">
      <dsp:nvSpPr>
        <dsp:cNvPr id="0" name=""/>
        <dsp:cNvSpPr/>
      </dsp:nvSpPr>
      <dsp:spPr>
        <a:xfrm>
          <a:off x="822466" y="1117950"/>
          <a:ext cx="823634" cy="18798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9823"/>
              </a:lnTo>
              <a:lnTo>
                <a:pt x="823634" y="1879823"/>
              </a:lnTo>
            </a:path>
          </a:pathLst>
        </a:custGeom>
        <a:noFill/>
        <a:ln w="25400" cap="flat" cmpd="sng" algn="ctr">
          <a:solidFill>
            <a:schemeClr val="bg1">
              <a:lumMod val="25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D3AE21-F1B2-48AC-92EF-54E104AEC2E5}">
      <dsp:nvSpPr>
        <dsp:cNvPr id="0" name=""/>
        <dsp:cNvSpPr/>
      </dsp:nvSpPr>
      <dsp:spPr>
        <a:xfrm>
          <a:off x="1646100" y="2792837"/>
          <a:ext cx="4402570" cy="409872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noFill/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>
          <a:bevelT/>
        </a:sp3d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МБДОУ «Детский сад № 8»</a:t>
          </a:r>
        </a:p>
      </dsp:txBody>
      <dsp:txXfrm>
        <a:off x="1646100" y="2792837"/>
        <a:ext cx="4402570" cy="409872"/>
      </dsp:txXfrm>
    </dsp:sp>
    <dsp:sp modelId="{49E5669D-EA45-4D2E-A0D4-7E625B2F8392}">
      <dsp:nvSpPr>
        <dsp:cNvPr id="0" name=""/>
        <dsp:cNvSpPr/>
      </dsp:nvSpPr>
      <dsp:spPr>
        <a:xfrm>
          <a:off x="822466" y="1117950"/>
          <a:ext cx="824932" cy="2356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6767"/>
              </a:lnTo>
              <a:lnTo>
                <a:pt x="824932" y="2356767"/>
              </a:lnTo>
            </a:path>
          </a:pathLst>
        </a:custGeom>
        <a:noFill/>
        <a:ln w="25400" cap="flat" cmpd="sng" algn="ctr">
          <a:solidFill>
            <a:schemeClr val="bg1">
              <a:lumMod val="25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F6827-8793-4D4B-B225-AD27F788ACD8}">
      <dsp:nvSpPr>
        <dsp:cNvPr id="0" name=""/>
        <dsp:cNvSpPr/>
      </dsp:nvSpPr>
      <dsp:spPr>
        <a:xfrm>
          <a:off x="1647399" y="3269781"/>
          <a:ext cx="4402570" cy="409872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noFill/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>
          <a:bevelT/>
        </a:sp3d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МБДОУ «Детский сад № 5»</a:t>
          </a:r>
        </a:p>
      </dsp:txBody>
      <dsp:txXfrm>
        <a:off x="1647399" y="3269781"/>
        <a:ext cx="4402570" cy="409872"/>
      </dsp:txXfrm>
    </dsp:sp>
    <dsp:sp modelId="{2E39EA0A-B40D-4CA4-95F1-3B9C47BA9C24}">
      <dsp:nvSpPr>
        <dsp:cNvPr id="0" name=""/>
        <dsp:cNvSpPr/>
      </dsp:nvSpPr>
      <dsp:spPr>
        <a:xfrm>
          <a:off x="822466" y="1117950"/>
          <a:ext cx="824932" cy="2869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9108"/>
              </a:lnTo>
              <a:lnTo>
                <a:pt x="824932" y="2869108"/>
              </a:lnTo>
            </a:path>
          </a:pathLst>
        </a:custGeom>
        <a:noFill/>
        <a:ln w="25400" cap="flat" cmpd="sng" algn="ctr">
          <a:solidFill>
            <a:schemeClr val="bg1">
              <a:lumMod val="25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B74FE7-83C6-4608-A030-76154267DC8D}">
      <dsp:nvSpPr>
        <dsp:cNvPr id="0" name=""/>
        <dsp:cNvSpPr/>
      </dsp:nvSpPr>
      <dsp:spPr>
        <a:xfrm>
          <a:off x="1647399" y="3782122"/>
          <a:ext cx="4402570" cy="409872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noFill/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>
          <a:bevelT/>
        </a:sp3d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МБДОУ Центр развития ребенка № 2</a:t>
          </a:r>
        </a:p>
      </dsp:txBody>
      <dsp:txXfrm>
        <a:off x="1647399" y="3782122"/>
        <a:ext cx="4402570" cy="40987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DFB71E-A1EE-49FE-AC7F-95FF4C1E56D0}">
      <dsp:nvSpPr>
        <dsp:cNvPr id="0" name=""/>
        <dsp:cNvSpPr/>
      </dsp:nvSpPr>
      <dsp:spPr>
        <a:xfrm>
          <a:off x="0" y="0"/>
          <a:ext cx="9144000" cy="39299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Содержание территорий общего пользования </a:t>
          </a:r>
          <a:endParaRPr lang="ru-RU" sz="1600" b="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868099" y="0"/>
        <a:ext cx="7275900" cy="392993"/>
      </dsp:txXfrm>
    </dsp:sp>
    <dsp:sp modelId="{EEC4B555-A090-4D3C-97AE-590E88D1876B}">
      <dsp:nvSpPr>
        <dsp:cNvPr id="0" name=""/>
        <dsp:cNvSpPr/>
      </dsp:nvSpPr>
      <dsp:spPr>
        <a:xfrm>
          <a:off x="39299" y="39299"/>
          <a:ext cx="1828800" cy="31439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836F7E-E5D0-460D-B258-71EF78E40F9B}">
      <dsp:nvSpPr>
        <dsp:cNvPr id="0" name=""/>
        <dsp:cNvSpPr/>
      </dsp:nvSpPr>
      <dsp:spPr>
        <a:xfrm>
          <a:off x="0" y="432292"/>
          <a:ext cx="9144000" cy="39299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Обеспечение безопасности дорожного движения   </a:t>
          </a:r>
          <a:endParaRPr lang="ru-RU" sz="1600" b="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868099" y="432292"/>
        <a:ext cx="7275900" cy="392993"/>
      </dsp:txXfrm>
    </dsp:sp>
    <dsp:sp modelId="{8D680137-4923-479C-9951-6D28241851B1}">
      <dsp:nvSpPr>
        <dsp:cNvPr id="0" name=""/>
        <dsp:cNvSpPr/>
      </dsp:nvSpPr>
      <dsp:spPr>
        <a:xfrm>
          <a:off x="39299" y="471592"/>
          <a:ext cx="1828800" cy="31439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259409-462D-445B-81FC-56897BCDD4A1}">
      <dsp:nvSpPr>
        <dsp:cNvPr id="0" name=""/>
        <dsp:cNvSpPr/>
      </dsp:nvSpPr>
      <dsp:spPr>
        <a:xfrm>
          <a:off x="0" y="855094"/>
          <a:ext cx="9144000" cy="39299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Мероприятия по строительству объектов городского хозяйства </a:t>
          </a:r>
          <a:endParaRPr lang="ru-RU" sz="1600" b="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868099" y="855094"/>
        <a:ext cx="7275900" cy="392993"/>
      </dsp:txXfrm>
    </dsp:sp>
    <dsp:sp modelId="{74CB90AE-3DF4-4306-A580-9DF326E25951}">
      <dsp:nvSpPr>
        <dsp:cNvPr id="0" name=""/>
        <dsp:cNvSpPr/>
      </dsp:nvSpPr>
      <dsp:spPr>
        <a:xfrm>
          <a:off x="39299" y="903884"/>
          <a:ext cx="1828800" cy="31439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80E3C4-20B8-4600-96C7-2BC7538C2053}">
      <dsp:nvSpPr>
        <dsp:cNvPr id="0" name=""/>
        <dsp:cNvSpPr/>
      </dsp:nvSpPr>
      <dsp:spPr>
        <a:xfrm>
          <a:off x="0" y="1296878"/>
          <a:ext cx="9144000" cy="39299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Ремонт улично-дорожной сети </a:t>
          </a:r>
          <a:endParaRPr lang="ru-RU" sz="1600" b="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868099" y="1296878"/>
        <a:ext cx="7275900" cy="392993"/>
      </dsp:txXfrm>
    </dsp:sp>
    <dsp:sp modelId="{57B90314-6B20-4087-8525-1CE2B8D94644}">
      <dsp:nvSpPr>
        <dsp:cNvPr id="0" name=""/>
        <dsp:cNvSpPr/>
      </dsp:nvSpPr>
      <dsp:spPr>
        <a:xfrm>
          <a:off x="39299" y="1336177"/>
          <a:ext cx="1828800" cy="31439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1FB391-20B4-44F1-92EC-3927F99326D4}">
      <dsp:nvSpPr>
        <dsp:cNvPr id="0" name=""/>
        <dsp:cNvSpPr/>
      </dsp:nvSpPr>
      <dsp:spPr>
        <a:xfrm>
          <a:off x="0" y="1729171"/>
          <a:ext cx="9144000" cy="39299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Энергосбережение и повышение энергетической эффективности </a:t>
          </a:r>
          <a:endParaRPr lang="ru-RU" sz="1600" b="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868099" y="1729171"/>
        <a:ext cx="7275900" cy="392993"/>
      </dsp:txXfrm>
    </dsp:sp>
    <dsp:sp modelId="{4D15455A-50F7-4EAA-835A-DF62CCE9AA5E}">
      <dsp:nvSpPr>
        <dsp:cNvPr id="0" name=""/>
        <dsp:cNvSpPr/>
      </dsp:nvSpPr>
      <dsp:spPr>
        <a:xfrm>
          <a:off x="39299" y="1768470"/>
          <a:ext cx="1828800" cy="31439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334750-C19B-452F-A298-15F6AF847F8C}">
      <dsp:nvSpPr>
        <dsp:cNvPr id="0" name=""/>
        <dsp:cNvSpPr/>
      </dsp:nvSpPr>
      <dsp:spPr>
        <a:xfrm>
          <a:off x="0" y="2161463"/>
          <a:ext cx="9144000" cy="39299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Содержание и уход за зелеными насаждениями    </a:t>
          </a:r>
          <a:endParaRPr lang="ru-RU" sz="1600" b="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868099" y="2161463"/>
        <a:ext cx="7275900" cy="392993"/>
      </dsp:txXfrm>
    </dsp:sp>
    <dsp:sp modelId="{CADB1BC4-A969-41E3-9FA3-2C08E6020854}">
      <dsp:nvSpPr>
        <dsp:cNvPr id="0" name=""/>
        <dsp:cNvSpPr/>
      </dsp:nvSpPr>
      <dsp:spPr>
        <a:xfrm>
          <a:off x="39299" y="2200763"/>
          <a:ext cx="1828800" cy="31439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0ADAC1-DAD4-441E-89E3-E1DA52676A06}">
      <dsp:nvSpPr>
        <dsp:cNvPr id="0" name=""/>
        <dsp:cNvSpPr/>
      </dsp:nvSpPr>
      <dsp:spPr>
        <a:xfrm>
          <a:off x="0" y="2593756"/>
          <a:ext cx="9144000" cy="39299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Развитие градостроительной деятельности </a:t>
          </a:r>
          <a:endParaRPr lang="ru-RU" sz="1600" b="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868099" y="2593756"/>
        <a:ext cx="7275900" cy="392993"/>
      </dsp:txXfrm>
    </dsp:sp>
    <dsp:sp modelId="{759C6A7C-F3B8-48F6-93A6-A2754FC535A2}">
      <dsp:nvSpPr>
        <dsp:cNvPr id="0" name=""/>
        <dsp:cNvSpPr/>
      </dsp:nvSpPr>
      <dsp:spPr>
        <a:xfrm>
          <a:off x="39299" y="2633056"/>
          <a:ext cx="1828800" cy="31439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39FB41-ECD1-47CE-84DA-E8A914DDBDEA}">
      <dsp:nvSpPr>
        <dsp:cNvPr id="0" name=""/>
        <dsp:cNvSpPr/>
      </dsp:nvSpPr>
      <dsp:spPr>
        <a:xfrm>
          <a:off x="0" y="3026049"/>
          <a:ext cx="9144000" cy="39299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Содержание и ремонт объектов благоустройства  </a:t>
          </a:r>
          <a:endParaRPr lang="ru-RU" sz="1600" b="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868099" y="3026049"/>
        <a:ext cx="7275900" cy="392993"/>
      </dsp:txXfrm>
    </dsp:sp>
    <dsp:sp modelId="{57F2B3EC-0ACF-40B7-B4EA-571A2877557C}">
      <dsp:nvSpPr>
        <dsp:cNvPr id="0" name=""/>
        <dsp:cNvSpPr/>
      </dsp:nvSpPr>
      <dsp:spPr>
        <a:xfrm>
          <a:off x="39299" y="3065348"/>
          <a:ext cx="1828800" cy="31439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842745-B6A2-4D39-B742-7D42263994E0}">
      <dsp:nvSpPr>
        <dsp:cNvPr id="0" name=""/>
        <dsp:cNvSpPr/>
      </dsp:nvSpPr>
      <dsp:spPr>
        <a:xfrm>
          <a:off x="0" y="3458342"/>
          <a:ext cx="9144000" cy="39299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Вывоз мусора </a:t>
          </a:r>
          <a:endParaRPr lang="ru-RU" sz="1500" b="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868099" y="3458342"/>
        <a:ext cx="7275900" cy="392993"/>
      </dsp:txXfrm>
    </dsp:sp>
    <dsp:sp modelId="{6D9D3D63-2293-4F11-AFFE-2611FE5A76C7}">
      <dsp:nvSpPr>
        <dsp:cNvPr id="0" name=""/>
        <dsp:cNvSpPr/>
      </dsp:nvSpPr>
      <dsp:spPr>
        <a:xfrm>
          <a:off x="39299" y="3497641"/>
          <a:ext cx="1828800" cy="31439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5D3F99-68D7-4528-AD28-DA6FFB30A71A}">
      <dsp:nvSpPr>
        <dsp:cNvPr id="0" name=""/>
        <dsp:cNvSpPr/>
      </dsp:nvSpPr>
      <dsp:spPr>
        <a:xfrm>
          <a:off x="0" y="3890635"/>
          <a:ext cx="9144000" cy="39299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Содержание и капитальный ремонт тепловых и водопроводных сетей и дренажно-ливневой канализации </a:t>
          </a:r>
          <a:endParaRPr lang="ru-RU" sz="1600" b="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868099" y="3890635"/>
        <a:ext cx="7275900" cy="392993"/>
      </dsp:txXfrm>
    </dsp:sp>
    <dsp:sp modelId="{F4ED3132-408C-4249-A569-75E2E841AF77}">
      <dsp:nvSpPr>
        <dsp:cNvPr id="0" name=""/>
        <dsp:cNvSpPr/>
      </dsp:nvSpPr>
      <dsp:spPr>
        <a:xfrm>
          <a:off x="0" y="3870428"/>
          <a:ext cx="1828800" cy="31439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8E0533-CAA2-4D2D-A43C-E19DE9CFE13F}">
      <dsp:nvSpPr>
        <dsp:cNvPr id="0" name=""/>
        <dsp:cNvSpPr/>
      </dsp:nvSpPr>
      <dsp:spPr>
        <a:xfrm>
          <a:off x="0" y="4322927"/>
          <a:ext cx="9144000" cy="39299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Формирование современной городской среды </a:t>
          </a:r>
          <a:endParaRPr lang="ru-RU" sz="1600" b="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868099" y="4322927"/>
        <a:ext cx="7275900" cy="392993"/>
      </dsp:txXfrm>
    </dsp:sp>
    <dsp:sp modelId="{2D1DF85B-46DB-4178-AC4D-FDC470BEA9FA}">
      <dsp:nvSpPr>
        <dsp:cNvPr id="0" name=""/>
        <dsp:cNvSpPr/>
      </dsp:nvSpPr>
      <dsp:spPr>
        <a:xfrm>
          <a:off x="39299" y="4362227"/>
          <a:ext cx="1828800" cy="31439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3A38D9-709C-4EA0-90F8-B80EB175F62B}">
      <dsp:nvSpPr>
        <dsp:cNvPr id="0" name=""/>
        <dsp:cNvSpPr/>
      </dsp:nvSpPr>
      <dsp:spPr>
        <a:xfrm>
          <a:off x="0" y="4755220"/>
          <a:ext cx="9144000" cy="39299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Строительство дорог противопожарного назначения </a:t>
          </a:r>
          <a:endParaRPr lang="ru-RU" sz="1600" b="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868099" y="4755220"/>
        <a:ext cx="7275900" cy="392993"/>
      </dsp:txXfrm>
    </dsp:sp>
    <dsp:sp modelId="{A2A72976-2699-4A41-8355-CE65463A8B6D}">
      <dsp:nvSpPr>
        <dsp:cNvPr id="0" name=""/>
        <dsp:cNvSpPr/>
      </dsp:nvSpPr>
      <dsp:spPr>
        <a:xfrm>
          <a:off x="39299" y="4794519"/>
          <a:ext cx="1828800" cy="31439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A06C05-4069-47FD-87BE-C7ED1B704838}">
      <dsp:nvSpPr>
        <dsp:cNvPr id="0" name=""/>
        <dsp:cNvSpPr/>
      </dsp:nvSpPr>
      <dsp:spPr>
        <a:xfrm>
          <a:off x="0" y="5187513"/>
          <a:ext cx="9144000" cy="39299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Мероприятия по охране окружающей среды </a:t>
          </a:r>
          <a:endParaRPr lang="ru-RU" sz="1600" b="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868099" y="5187513"/>
        <a:ext cx="7275900" cy="392993"/>
      </dsp:txXfrm>
    </dsp:sp>
    <dsp:sp modelId="{86E73321-D386-4466-8B04-82BF08675DCE}">
      <dsp:nvSpPr>
        <dsp:cNvPr id="0" name=""/>
        <dsp:cNvSpPr/>
      </dsp:nvSpPr>
      <dsp:spPr>
        <a:xfrm>
          <a:off x="39299" y="5226812"/>
          <a:ext cx="1828800" cy="31439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6ECDE5-2687-40AE-BB5C-8B1B604F5C39}">
      <dsp:nvSpPr>
        <dsp:cNvPr id="0" name=""/>
        <dsp:cNvSpPr/>
      </dsp:nvSpPr>
      <dsp:spPr>
        <a:xfrm>
          <a:off x="836582" y="1700"/>
          <a:ext cx="2937924" cy="954227"/>
        </a:xfrm>
        <a:prstGeom prst="chevron">
          <a:avLst/>
        </a:prstGeom>
        <a:gradFill flip="none" rotWithShape="0">
          <a:gsLst>
            <a:gs pos="0">
              <a:schemeClr val="accent2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2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2">
                <a:lumMod val="60000"/>
                <a:lumOff val="4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168,1млн.руб.</a:t>
          </a:r>
          <a:endParaRPr lang="ru-RU" sz="26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36582" y="1700"/>
        <a:ext cx="2937924" cy="954227"/>
      </dsp:txXfrm>
    </dsp:sp>
    <dsp:sp modelId="{4E37ECB9-C131-418B-9599-8081C3356EA4}">
      <dsp:nvSpPr>
        <dsp:cNvPr id="0" name=""/>
        <dsp:cNvSpPr/>
      </dsp:nvSpPr>
      <dsp:spPr>
        <a:xfrm>
          <a:off x="3514988" y="23298"/>
          <a:ext cx="2628776" cy="911032"/>
        </a:xfrm>
        <a:prstGeom prst="chevron">
          <a:avLst/>
        </a:prstGeom>
        <a:gradFill flip="none" rotWithShape="0">
          <a:gsLst>
            <a:gs pos="0">
              <a:schemeClr val="accent2">
                <a:tint val="66000"/>
                <a:satMod val="160000"/>
              </a:schemeClr>
            </a:gs>
            <a:gs pos="50000">
              <a:schemeClr val="accent2">
                <a:tint val="44500"/>
                <a:satMod val="160000"/>
              </a:schemeClr>
            </a:gs>
            <a:gs pos="100000">
              <a:schemeClr val="accent2"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>
          <a:outerShdw blurRad="152400" dist="317500" dir="5400000" sx="90000" sy="-19000" rotWithShape="0">
            <a:prstClr val="black">
              <a:alpha val="15000"/>
            </a:prst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оплаты труда работников сферы культуры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14988" y="23298"/>
        <a:ext cx="2628776" cy="911032"/>
      </dsp:txXfrm>
    </dsp:sp>
    <dsp:sp modelId="{ECD90A50-43BB-4BFD-8AA2-0EA46FAA195F}">
      <dsp:nvSpPr>
        <dsp:cNvPr id="0" name=""/>
        <dsp:cNvSpPr/>
      </dsp:nvSpPr>
      <dsp:spPr>
        <a:xfrm>
          <a:off x="836582" y="1089520"/>
          <a:ext cx="3218133" cy="954227"/>
        </a:xfrm>
        <a:prstGeom prst="chevron">
          <a:avLst/>
        </a:prstGeom>
        <a:gradFill flip="none" rotWithShape="0">
          <a:gsLst>
            <a:gs pos="0">
              <a:schemeClr val="accent2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2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2">
                <a:lumMod val="60000"/>
                <a:lumOff val="4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28,4 млн.руб.</a:t>
          </a:r>
          <a:endParaRPr lang="ru-RU" sz="26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36582" y="1089520"/>
        <a:ext cx="3218133" cy="954227"/>
      </dsp:txXfrm>
    </dsp:sp>
    <dsp:sp modelId="{8787192F-B20E-49BD-8F6F-A6668684C730}">
      <dsp:nvSpPr>
        <dsp:cNvPr id="0" name=""/>
        <dsp:cNvSpPr/>
      </dsp:nvSpPr>
      <dsp:spPr>
        <a:xfrm>
          <a:off x="3744591" y="1106536"/>
          <a:ext cx="4383314" cy="920195"/>
        </a:xfrm>
        <a:prstGeom prst="chevron">
          <a:avLst/>
        </a:prstGeom>
        <a:gradFill flip="none" rotWithShape="0">
          <a:gsLst>
            <a:gs pos="0">
              <a:schemeClr val="accent2">
                <a:tint val="66000"/>
                <a:satMod val="160000"/>
              </a:schemeClr>
            </a:gs>
            <a:gs pos="50000">
              <a:schemeClr val="accent2">
                <a:tint val="44500"/>
                <a:satMod val="160000"/>
              </a:schemeClr>
            </a:gs>
            <a:gs pos="100000">
              <a:schemeClr val="accent2"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Прочие расходы в рамках муниципальных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заданий 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44591" y="1106536"/>
        <a:ext cx="4383314" cy="920195"/>
      </dsp:txXfrm>
    </dsp:sp>
    <dsp:sp modelId="{ACE93B64-2B07-4826-98A6-0E375C830A15}">
      <dsp:nvSpPr>
        <dsp:cNvPr id="0" name=""/>
        <dsp:cNvSpPr/>
      </dsp:nvSpPr>
      <dsp:spPr>
        <a:xfrm>
          <a:off x="836585" y="3266858"/>
          <a:ext cx="3218133" cy="954227"/>
        </a:xfrm>
        <a:prstGeom prst="chevron">
          <a:avLst/>
        </a:prstGeom>
        <a:gradFill flip="none" rotWithShape="0">
          <a:gsLst>
            <a:gs pos="0">
              <a:schemeClr val="accent2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2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2">
                <a:lumMod val="60000"/>
                <a:lumOff val="4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12,4 млн.руб.</a:t>
          </a:r>
          <a:endParaRPr lang="ru-RU" sz="26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36585" y="3266858"/>
        <a:ext cx="3218133" cy="954227"/>
      </dsp:txXfrm>
    </dsp:sp>
    <dsp:sp modelId="{2CD9A847-91DE-40D0-A6AD-C3E386C3EE86}">
      <dsp:nvSpPr>
        <dsp:cNvPr id="0" name=""/>
        <dsp:cNvSpPr/>
      </dsp:nvSpPr>
      <dsp:spPr>
        <a:xfrm>
          <a:off x="3806916" y="3295010"/>
          <a:ext cx="4296629" cy="917455"/>
        </a:xfrm>
        <a:prstGeom prst="chevron">
          <a:avLst/>
        </a:prstGeom>
        <a:gradFill flip="none" rotWithShape="0">
          <a:gsLst>
            <a:gs pos="0">
              <a:schemeClr val="accent2">
                <a:tint val="66000"/>
                <a:satMod val="160000"/>
              </a:schemeClr>
            </a:gs>
            <a:gs pos="50000">
              <a:schemeClr val="accent2">
                <a:tint val="44500"/>
                <a:satMod val="160000"/>
              </a:schemeClr>
            </a:gs>
            <a:gs pos="100000">
              <a:schemeClr val="accent2"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Текущий и капитальный ремонт учреждений 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06916" y="3295010"/>
        <a:ext cx="4296629" cy="917455"/>
      </dsp:txXfrm>
    </dsp:sp>
    <dsp:sp modelId="{4DC533E3-DF18-41F9-A7BB-F9B22DC06ED7}">
      <dsp:nvSpPr>
        <dsp:cNvPr id="0" name=""/>
        <dsp:cNvSpPr/>
      </dsp:nvSpPr>
      <dsp:spPr>
        <a:xfrm>
          <a:off x="791580" y="2187244"/>
          <a:ext cx="3218133" cy="954227"/>
        </a:xfrm>
        <a:prstGeom prst="chevron">
          <a:avLst/>
        </a:prstGeom>
        <a:gradFill flip="none" rotWithShape="0">
          <a:gsLst>
            <a:gs pos="0">
              <a:schemeClr val="accent2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2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2">
                <a:lumMod val="60000"/>
                <a:lumOff val="4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13,8 млн. руб.</a:t>
          </a:r>
          <a:endParaRPr lang="ru-RU" sz="26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91580" y="2187244"/>
        <a:ext cx="3218133" cy="954227"/>
      </dsp:txXfrm>
    </dsp:sp>
    <dsp:sp modelId="{BFC88173-3E4A-4924-802D-F54F318382BA}">
      <dsp:nvSpPr>
        <dsp:cNvPr id="0" name=""/>
        <dsp:cNvSpPr/>
      </dsp:nvSpPr>
      <dsp:spPr>
        <a:xfrm>
          <a:off x="3761911" y="2181952"/>
          <a:ext cx="4355376" cy="950394"/>
        </a:xfrm>
        <a:prstGeom prst="chevron">
          <a:avLst/>
        </a:prstGeom>
        <a:gradFill flip="none" rotWithShape="0">
          <a:gsLst>
            <a:gs pos="0">
              <a:schemeClr val="accent2">
                <a:tint val="66000"/>
                <a:satMod val="160000"/>
              </a:schemeClr>
            </a:gs>
            <a:gs pos="50000">
              <a:schemeClr val="accent2">
                <a:tint val="44500"/>
                <a:satMod val="160000"/>
              </a:schemeClr>
            </a:gs>
            <a:gs pos="100000">
              <a:schemeClr val="accent2"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Строительство репетиционного (концертного) зала детской музыкально-хоровой школы «Балтика»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61911" y="2181952"/>
        <a:ext cx="4355376" cy="950394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B41352-976C-4EC8-A376-26FF7C048BA2}">
      <dsp:nvSpPr>
        <dsp:cNvPr id="0" name=""/>
        <dsp:cNvSpPr/>
      </dsp:nvSpPr>
      <dsp:spPr>
        <a:xfrm>
          <a:off x="0" y="0"/>
          <a:ext cx="9143999" cy="426425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МБУ ДО «СДШИ им. О. А. Кипренского»,  Капитальный ремонт и перепланировка помещений по ул. Ленинградская, д. 54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71442" y="0"/>
        <a:ext cx="7272556" cy="426425"/>
      </dsp:txXfrm>
    </dsp:sp>
    <dsp:sp modelId="{B7C7A06C-62B9-4D81-A2A9-6C7A53A83239}">
      <dsp:nvSpPr>
        <dsp:cNvPr id="0" name=""/>
        <dsp:cNvSpPr/>
      </dsp:nvSpPr>
      <dsp:spPr>
        <a:xfrm>
          <a:off x="42642" y="42642"/>
          <a:ext cx="1828799" cy="34114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890363-DE0E-4C0B-B00E-72A3EFD5D047}">
      <dsp:nvSpPr>
        <dsp:cNvPr id="0" name=""/>
        <dsp:cNvSpPr/>
      </dsp:nvSpPr>
      <dsp:spPr>
        <a:xfrm>
          <a:off x="0" y="469067"/>
          <a:ext cx="9143999" cy="426425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МАУК «ДК «Строитель» ул. Ремонт приточно-вытяжной вентиляции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71442" y="469067"/>
        <a:ext cx="7272556" cy="426425"/>
      </dsp:txXfrm>
    </dsp:sp>
    <dsp:sp modelId="{DAAFB48D-ACA5-45E2-A427-22FB05F96897}">
      <dsp:nvSpPr>
        <dsp:cNvPr id="0" name=""/>
        <dsp:cNvSpPr/>
      </dsp:nvSpPr>
      <dsp:spPr>
        <a:xfrm>
          <a:off x="42642" y="511710"/>
          <a:ext cx="1828799" cy="34114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331691-0220-4B80-A17A-EFB6861739DF}">
      <dsp:nvSpPr>
        <dsp:cNvPr id="0" name=""/>
        <dsp:cNvSpPr/>
      </dsp:nvSpPr>
      <dsp:spPr>
        <a:xfrm>
          <a:off x="0" y="938135"/>
          <a:ext cx="9143999" cy="426425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МАУК "Сосновоборский парк культуры и отдыха"  Установка камер видеонаблюдения и обслуживания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71442" y="938135"/>
        <a:ext cx="7272556" cy="426425"/>
      </dsp:txXfrm>
    </dsp:sp>
    <dsp:sp modelId="{806E57F8-37A3-461B-B9E4-AD6FB4CC09EF}">
      <dsp:nvSpPr>
        <dsp:cNvPr id="0" name=""/>
        <dsp:cNvSpPr/>
      </dsp:nvSpPr>
      <dsp:spPr>
        <a:xfrm>
          <a:off x="42642" y="980777"/>
          <a:ext cx="1828799" cy="34114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FBD4C5-3D5A-4BD7-85FB-B7917CC3B7AC}">
      <dsp:nvSpPr>
        <dsp:cNvPr id="0" name=""/>
        <dsp:cNvSpPr/>
      </dsp:nvSpPr>
      <dsp:spPr>
        <a:xfrm>
          <a:off x="0" y="1407202"/>
          <a:ext cx="9143999" cy="426425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МБУ ДО СДШИ «Балтика»,  Косметический ремонт классов и кабинетов ул. Солнечная, д.18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71442" y="1407202"/>
        <a:ext cx="7272556" cy="426425"/>
      </dsp:txXfrm>
    </dsp:sp>
    <dsp:sp modelId="{210EA067-62FA-4C34-98E7-196A9480B01B}">
      <dsp:nvSpPr>
        <dsp:cNvPr id="0" name=""/>
        <dsp:cNvSpPr/>
      </dsp:nvSpPr>
      <dsp:spPr>
        <a:xfrm>
          <a:off x="42642" y="1449845"/>
          <a:ext cx="1828799" cy="34114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8DDF2C-399D-4F46-BEAF-866590C96A56}">
      <dsp:nvSpPr>
        <dsp:cNvPr id="0" name=""/>
        <dsp:cNvSpPr/>
      </dsp:nvSpPr>
      <dsp:spPr>
        <a:xfrm>
          <a:off x="0" y="1876270"/>
          <a:ext cx="9143999" cy="426425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МАУК «Городской Танцевальный Центр», Ремонт входа цокольного этажа ул. Космонавтов, д. 26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71442" y="1876270"/>
        <a:ext cx="7272556" cy="426425"/>
      </dsp:txXfrm>
    </dsp:sp>
    <dsp:sp modelId="{D4B2837E-CBEB-4F2F-9304-693963C55716}">
      <dsp:nvSpPr>
        <dsp:cNvPr id="0" name=""/>
        <dsp:cNvSpPr/>
      </dsp:nvSpPr>
      <dsp:spPr>
        <a:xfrm>
          <a:off x="42642" y="1918912"/>
          <a:ext cx="1828799" cy="34114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43FC5E-1453-454C-80B3-8B4102BCDE3D}">
      <dsp:nvSpPr>
        <dsp:cNvPr id="0" name=""/>
        <dsp:cNvSpPr/>
      </dsp:nvSpPr>
      <dsp:spPr>
        <a:xfrm>
          <a:off x="0" y="2345338"/>
          <a:ext cx="9143999" cy="426425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МБУ «Сосновоборская городская публичная библиотека»,  Проведение экспертизы сметной стоимости работ по капитальному ремонту помещений ул. Солнечная, д. 23а 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71442" y="2345338"/>
        <a:ext cx="7272556" cy="426425"/>
      </dsp:txXfrm>
    </dsp:sp>
    <dsp:sp modelId="{CBE90824-5A5D-45FC-89AE-168759144E34}">
      <dsp:nvSpPr>
        <dsp:cNvPr id="0" name=""/>
        <dsp:cNvSpPr/>
      </dsp:nvSpPr>
      <dsp:spPr>
        <a:xfrm>
          <a:off x="42642" y="2387980"/>
          <a:ext cx="1828799" cy="34114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A800F8-E58F-4CAE-A001-3AB9F06C3631}">
      <dsp:nvSpPr>
        <dsp:cNvPr id="0" name=""/>
        <dsp:cNvSpPr/>
      </dsp:nvSpPr>
      <dsp:spPr>
        <a:xfrm>
          <a:off x="0" y="2814405"/>
          <a:ext cx="9143999" cy="426425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МБУК «Сосновоборский городской музей», Ремонт фундамента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71442" y="2814405"/>
        <a:ext cx="7272556" cy="426425"/>
      </dsp:txXfrm>
    </dsp:sp>
    <dsp:sp modelId="{ED98ADC3-EC89-425D-BF9C-AA22E36F0184}">
      <dsp:nvSpPr>
        <dsp:cNvPr id="0" name=""/>
        <dsp:cNvSpPr/>
      </dsp:nvSpPr>
      <dsp:spPr>
        <a:xfrm>
          <a:off x="42642" y="2857048"/>
          <a:ext cx="1828799" cy="34114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638027-421F-4407-82DD-0DD1821F6291}">
      <dsp:nvSpPr>
        <dsp:cNvPr id="0" name=""/>
        <dsp:cNvSpPr/>
      </dsp:nvSpPr>
      <dsp:spPr>
        <a:xfrm>
          <a:off x="0" y="3283473"/>
          <a:ext cx="9143999" cy="426425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СМБУК «ЦРЛ «Гармония»  Замена запорной арматуры, ремонт системы отопления. Установка противопожарных дверей (предписание надзорных органов)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71442" y="3283473"/>
        <a:ext cx="7272556" cy="426425"/>
      </dsp:txXfrm>
    </dsp:sp>
    <dsp:sp modelId="{FC50CA85-75A9-48DD-A32A-B0949AE22FFB}">
      <dsp:nvSpPr>
        <dsp:cNvPr id="0" name=""/>
        <dsp:cNvSpPr/>
      </dsp:nvSpPr>
      <dsp:spPr>
        <a:xfrm>
          <a:off x="42642" y="3326115"/>
          <a:ext cx="1828799" cy="34114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24C9E6-B744-42E5-AA9F-9EF24C8D04B4}">
      <dsp:nvSpPr>
        <dsp:cNvPr id="0" name=""/>
        <dsp:cNvSpPr/>
      </dsp:nvSpPr>
      <dsp:spPr>
        <a:xfrm>
          <a:off x="0" y="3752540"/>
          <a:ext cx="9143999" cy="426425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СМБУ ГТЦ «Волшебный фонарь», ул. Молодежная, д.29, Косметический ремонт теплоузла и костюмерной;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71442" y="3752540"/>
        <a:ext cx="7272556" cy="426425"/>
      </dsp:txXfrm>
    </dsp:sp>
    <dsp:sp modelId="{7B05913D-3EAD-4FFF-9967-8A7A06143459}">
      <dsp:nvSpPr>
        <dsp:cNvPr id="0" name=""/>
        <dsp:cNvSpPr/>
      </dsp:nvSpPr>
      <dsp:spPr>
        <a:xfrm>
          <a:off x="42642" y="3795183"/>
          <a:ext cx="1828799" cy="34114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47D181-EFF9-46BA-A48D-C679873DCBFE}">
      <dsp:nvSpPr>
        <dsp:cNvPr id="0" name=""/>
        <dsp:cNvSpPr/>
      </dsp:nvSpPr>
      <dsp:spPr>
        <a:xfrm>
          <a:off x="0" y="4221608"/>
          <a:ext cx="9143999" cy="426425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МБУ «Сосновоборская городская публичная библиотека», Работы по энергетическому обследованию и разработке энергетического паспорта. Установка противопожарных дверей (предписание надзорных органов) по ул. Солнечная, д. 23а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71442" y="4221608"/>
        <a:ext cx="7272556" cy="426425"/>
      </dsp:txXfrm>
    </dsp:sp>
    <dsp:sp modelId="{66195801-FD80-46DF-9942-E818D027AEA2}">
      <dsp:nvSpPr>
        <dsp:cNvPr id="0" name=""/>
        <dsp:cNvSpPr/>
      </dsp:nvSpPr>
      <dsp:spPr>
        <a:xfrm>
          <a:off x="42642" y="4264250"/>
          <a:ext cx="1828799" cy="34114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DBEB6C-DDB3-4FD0-9365-1576BC390158}">
      <dsp:nvSpPr>
        <dsp:cNvPr id="0" name=""/>
        <dsp:cNvSpPr/>
      </dsp:nvSpPr>
      <dsp:spPr>
        <a:xfrm>
          <a:off x="0" y="4690676"/>
          <a:ext cx="9143999" cy="426425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МАУК «Городской Танцевальный Центр»,  Ремонт входа цокольного этажа ул. Космонавтов, д. 26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71442" y="4690676"/>
        <a:ext cx="7272556" cy="426425"/>
      </dsp:txXfrm>
    </dsp:sp>
    <dsp:sp modelId="{64F4369D-371E-43B5-B085-B18D682B1C61}">
      <dsp:nvSpPr>
        <dsp:cNvPr id="0" name=""/>
        <dsp:cNvSpPr/>
      </dsp:nvSpPr>
      <dsp:spPr>
        <a:xfrm>
          <a:off x="42642" y="4733318"/>
          <a:ext cx="1828799" cy="34114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515A85-2E38-46CB-A39E-CF362616DDCB}">
      <dsp:nvSpPr>
        <dsp:cNvPr id="0" name=""/>
        <dsp:cNvSpPr/>
      </dsp:nvSpPr>
      <dsp:spPr>
        <a:xfrm>
          <a:off x="0" y="5159743"/>
          <a:ext cx="9143999" cy="426425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2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  <a:tint val="23500"/>
                <a:satMod val="160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СМБУ ГТЦ «Волшебный фонарь»,  Установка системы видеонаблюдения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71442" y="5159743"/>
        <a:ext cx="7272556" cy="426425"/>
      </dsp:txXfrm>
    </dsp:sp>
    <dsp:sp modelId="{309523B5-FA6B-4DD1-AC09-0892364EDEB4}">
      <dsp:nvSpPr>
        <dsp:cNvPr id="0" name=""/>
        <dsp:cNvSpPr/>
      </dsp:nvSpPr>
      <dsp:spPr>
        <a:xfrm>
          <a:off x="42642" y="5202386"/>
          <a:ext cx="1828799" cy="34114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0.18993</cdr:x>
      <cdr:y>0.09299</cdr:y>
    </cdr:from>
    <cdr:to>
      <cdr:x>0.23914</cdr:x>
      <cdr:y>0.13378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36685" y="513057"/>
          <a:ext cx="450050" cy="225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1 %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0.19977</cdr:x>
      <cdr:y>0.37034</cdr:y>
    </cdr:from>
    <cdr:to>
      <cdr:x>0.20961</cdr:x>
      <cdr:y>0.38665</cdr:y>
    </cdr:to>
    <cdr:sp macro="" textlink="">
      <cdr:nvSpPr>
        <cdr:cNvPr id="3" name="Блок-схема: объединение 2"/>
        <cdr:cNvSpPr/>
      </cdr:nvSpPr>
      <cdr:spPr>
        <a:xfrm xmlns:a="http://schemas.openxmlformats.org/drawingml/2006/main">
          <a:off x="1826695" y="2043227"/>
          <a:ext cx="90010" cy="90010"/>
        </a:xfrm>
        <a:prstGeom xmlns:a="http://schemas.openxmlformats.org/drawingml/2006/main" prst="flowChartMerge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solidFill>
            <a:schemeClr val="tx1">
              <a:lumMod val="95000"/>
              <a:lumOff val="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0.20961</cdr:x>
      <cdr:y>0.35402</cdr:y>
    </cdr:from>
    <cdr:to>
      <cdr:x>0.25883</cdr:x>
      <cdr:y>0.40296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916705" y="1953217"/>
          <a:ext cx="450051" cy="2700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>
              <a:latin typeface="Times New Roman" pitchFamily="18" charset="0"/>
              <a:cs typeface="Times New Roman" pitchFamily="18" charset="0"/>
            </a:rPr>
            <a:t>21%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0.37695</cdr:x>
      <cdr:y>0.37849</cdr:y>
    </cdr:from>
    <cdr:to>
      <cdr:x>0.3868</cdr:x>
      <cdr:y>0.39481</cdr:y>
    </cdr:to>
    <cdr:sp macro="" textlink="">
      <cdr:nvSpPr>
        <cdr:cNvPr id="5" name="Блок-схема: объединение 4"/>
        <cdr:cNvSpPr/>
      </cdr:nvSpPr>
      <cdr:spPr>
        <a:xfrm xmlns:a="http://schemas.openxmlformats.org/drawingml/2006/main">
          <a:off x="3446875" y="2088232"/>
          <a:ext cx="90010" cy="90009"/>
        </a:xfrm>
        <a:prstGeom xmlns:a="http://schemas.openxmlformats.org/drawingml/2006/main" prst="flowChartMerge">
          <a:avLst/>
        </a:prstGeom>
        <a:solidFill xmlns:a="http://schemas.openxmlformats.org/drawingml/2006/main">
          <a:sysClr val="windowText" lastClr="000000"/>
        </a:solidFill>
        <a:ln xmlns:a="http://schemas.openxmlformats.org/drawingml/2006/main" w="25400" cap="flat" cmpd="sng" algn="ctr">
          <a:solidFill>
            <a:sysClr val="windowText" lastClr="000000">
              <a:lumMod val="95000"/>
              <a:lumOff val="5000"/>
            </a:sys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onstantia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onstantia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onstantia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onstantia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onstantia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onstantia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onstantia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onstantia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onstantia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0.3868</cdr:x>
      <cdr:y>0.36218</cdr:y>
    </cdr:from>
    <cdr:to>
      <cdr:x>0.43602</cdr:x>
      <cdr:y>0.41112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536885" y="1998222"/>
          <a:ext cx="450050" cy="2700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 smtClean="0">
              <a:latin typeface="Times New Roman" pitchFamily="18" charset="0"/>
              <a:cs typeface="Times New Roman" pitchFamily="18" charset="0"/>
            </a:rPr>
            <a:t>0,1%</a:t>
          </a:r>
          <a:endParaRPr lang="ru-RU" sz="10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0.55414</cdr:x>
      <cdr:y>0.37034</cdr:y>
    </cdr:from>
    <cdr:to>
      <cdr:x>0.6132</cdr:x>
      <cdr:y>0.41112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067055" y="2043226"/>
          <a:ext cx="540060" cy="225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 smtClean="0">
              <a:latin typeface="Times New Roman" pitchFamily="18" charset="0"/>
              <a:cs typeface="Times New Roman" pitchFamily="18" charset="0"/>
            </a:rPr>
            <a:t>12,7%</a:t>
          </a:r>
          <a:endParaRPr lang="ru-RU" sz="10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0.6575</cdr:x>
      <cdr:y>0.08926</cdr:y>
    </cdr:from>
    <cdr:to>
      <cdr:x>0.72148</cdr:x>
      <cdr:y>0.18844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12159" y="486054"/>
          <a:ext cx="585065" cy="540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1 %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0.10626</cdr:x>
      <cdr:y>0.15538</cdr:y>
    </cdr:from>
    <cdr:to>
      <cdr:x>0.17024</cdr:x>
      <cdr:y>0.25456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971600" y="846094"/>
          <a:ext cx="585065" cy="540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onstantia"/>
            </a:defRPr>
          </a:lvl1pPr>
          <a:lvl2pPr marL="457200" indent="0">
            <a:defRPr sz="1100">
              <a:latin typeface="Constantia"/>
            </a:defRPr>
          </a:lvl2pPr>
          <a:lvl3pPr marL="914400" indent="0">
            <a:defRPr sz="1100">
              <a:latin typeface="Constantia"/>
            </a:defRPr>
          </a:lvl3pPr>
          <a:lvl4pPr marL="1371600" indent="0">
            <a:defRPr sz="1100">
              <a:latin typeface="Constantia"/>
            </a:defRPr>
          </a:lvl4pPr>
          <a:lvl5pPr marL="1828800" indent="0">
            <a:defRPr sz="1100">
              <a:latin typeface="Constantia"/>
            </a:defRPr>
          </a:lvl5pPr>
          <a:lvl6pPr marL="2286000" indent="0">
            <a:defRPr sz="1100">
              <a:latin typeface="Constantia"/>
            </a:defRPr>
          </a:lvl6pPr>
          <a:lvl7pPr marL="2743200" indent="0">
            <a:defRPr sz="1100">
              <a:latin typeface="Constantia"/>
            </a:defRPr>
          </a:lvl7pPr>
          <a:lvl8pPr marL="3200400" indent="0">
            <a:defRPr sz="1100">
              <a:latin typeface="Constantia"/>
            </a:defRPr>
          </a:lvl8pPr>
          <a:lvl9pPr marL="3657600" indent="0">
            <a:defRPr sz="1100">
              <a:latin typeface="Constantia"/>
            </a:defRPr>
          </a:lvl9pPr>
        </a:lstStyle>
        <a:p xmlns:a="http://schemas.openxmlformats.org/drawingml/2006/main"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 %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0.09149</cdr:x>
      <cdr:y>0.5521</cdr:y>
    </cdr:from>
    <cdr:to>
      <cdr:x>0.15547</cdr:x>
      <cdr:y>0.65129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836585" y="3006334"/>
          <a:ext cx="585065" cy="540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onstantia"/>
            </a:defRPr>
          </a:lvl1pPr>
          <a:lvl2pPr marL="457200" indent="0">
            <a:defRPr sz="1100">
              <a:latin typeface="Constantia"/>
            </a:defRPr>
          </a:lvl2pPr>
          <a:lvl3pPr marL="914400" indent="0">
            <a:defRPr sz="1100">
              <a:latin typeface="Constantia"/>
            </a:defRPr>
          </a:lvl3pPr>
          <a:lvl4pPr marL="1371600" indent="0">
            <a:defRPr sz="1100">
              <a:latin typeface="Constantia"/>
            </a:defRPr>
          </a:lvl4pPr>
          <a:lvl5pPr marL="1828800" indent="0">
            <a:defRPr sz="1100">
              <a:latin typeface="Constantia"/>
            </a:defRPr>
          </a:lvl5pPr>
          <a:lvl6pPr marL="2286000" indent="0">
            <a:defRPr sz="1100">
              <a:latin typeface="Constantia"/>
            </a:defRPr>
          </a:lvl6pPr>
          <a:lvl7pPr marL="2743200" indent="0">
            <a:defRPr sz="1100">
              <a:latin typeface="Constantia"/>
            </a:defRPr>
          </a:lvl7pPr>
          <a:lvl8pPr marL="3200400" indent="0">
            <a:defRPr sz="1100">
              <a:latin typeface="Constantia"/>
            </a:defRPr>
          </a:lvl8pPr>
          <a:lvl9pPr marL="3657600" indent="0">
            <a:defRPr sz="1100">
              <a:latin typeface="Constantia"/>
            </a:defRPr>
          </a:lvl9pPr>
        </a:lstStyle>
        <a:p xmlns:a="http://schemas.openxmlformats.org/drawingml/2006/main"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 %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0.14071</cdr:x>
      <cdr:y>0.77526</cdr:y>
    </cdr:from>
    <cdr:to>
      <cdr:x>0.20469</cdr:x>
      <cdr:y>0.87444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286635" y="4221469"/>
          <a:ext cx="585065" cy="540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onstantia"/>
            </a:defRPr>
          </a:lvl1pPr>
          <a:lvl2pPr marL="457200" indent="0">
            <a:defRPr sz="1100">
              <a:latin typeface="Constantia"/>
            </a:defRPr>
          </a:lvl2pPr>
          <a:lvl3pPr marL="914400" indent="0">
            <a:defRPr sz="1100">
              <a:latin typeface="Constantia"/>
            </a:defRPr>
          </a:lvl3pPr>
          <a:lvl4pPr marL="1371600" indent="0">
            <a:defRPr sz="1100">
              <a:latin typeface="Constantia"/>
            </a:defRPr>
          </a:lvl4pPr>
          <a:lvl5pPr marL="1828800" indent="0">
            <a:defRPr sz="1100">
              <a:latin typeface="Constantia"/>
            </a:defRPr>
          </a:lvl5pPr>
          <a:lvl6pPr marL="2286000" indent="0">
            <a:defRPr sz="1100">
              <a:latin typeface="Constantia"/>
            </a:defRPr>
          </a:lvl6pPr>
          <a:lvl7pPr marL="2743200" indent="0">
            <a:defRPr sz="1100">
              <a:latin typeface="Constantia"/>
            </a:defRPr>
          </a:lvl7pPr>
          <a:lvl8pPr marL="3200400" indent="0">
            <a:defRPr sz="1100">
              <a:latin typeface="Constantia"/>
            </a:defRPr>
          </a:lvl8pPr>
          <a:lvl9pPr marL="3657600" indent="0">
            <a:defRPr sz="1100">
              <a:latin typeface="Constantia"/>
            </a:defRPr>
          </a:lvl9pPr>
        </a:lstStyle>
        <a:p xmlns:a="http://schemas.openxmlformats.org/drawingml/2006/main"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9</a:t>
          </a:r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 %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0.25391</cdr:x>
      <cdr:y>0.90082</cdr:y>
    </cdr:from>
    <cdr:to>
      <cdr:x>0.31789</cdr:x>
      <cdr:y>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321750" y="5301589"/>
          <a:ext cx="585065" cy="540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onstantia"/>
            </a:defRPr>
          </a:lvl1pPr>
          <a:lvl2pPr marL="457200" indent="0">
            <a:defRPr sz="1100">
              <a:latin typeface="Constantia"/>
            </a:defRPr>
          </a:lvl2pPr>
          <a:lvl3pPr marL="914400" indent="0">
            <a:defRPr sz="1100">
              <a:latin typeface="Constantia"/>
            </a:defRPr>
          </a:lvl3pPr>
          <a:lvl4pPr marL="1371600" indent="0">
            <a:defRPr sz="1100">
              <a:latin typeface="Constantia"/>
            </a:defRPr>
          </a:lvl4pPr>
          <a:lvl5pPr marL="1828800" indent="0">
            <a:defRPr sz="1100">
              <a:latin typeface="Constantia"/>
            </a:defRPr>
          </a:lvl5pPr>
          <a:lvl6pPr marL="2286000" indent="0">
            <a:defRPr sz="1100">
              <a:latin typeface="Constantia"/>
            </a:defRPr>
          </a:lvl6pPr>
          <a:lvl7pPr marL="2743200" indent="0">
            <a:defRPr sz="1100">
              <a:latin typeface="Constantia"/>
            </a:defRPr>
          </a:lvl7pPr>
          <a:lvl8pPr marL="3200400" indent="0">
            <a:defRPr sz="1100">
              <a:latin typeface="Constantia"/>
            </a:defRPr>
          </a:lvl8pPr>
          <a:lvl9pPr marL="3657600" indent="0">
            <a:defRPr sz="1100">
              <a:latin typeface="Constantia"/>
            </a:defRPr>
          </a:lvl9pPr>
        </a:lstStyle>
        <a:p xmlns:a="http://schemas.openxmlformats.org/drawingml/2006/main"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 %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0.89867</cdr:x>
      <cdr:y>0.81659</cdr:y>
    </cdr:from>
    <cdr:to>
      <cdr:x>0.96265</cdr:x>
      <cdr:y>0.91577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8217405" y="4446494"/>
          <a:ext cx="585065" cy="540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onstantia"/>
            </a:defRPr>
          </a:lvl1pPr>
          <a:lvl2pPr marL="457200" indent="0">
            <a:defRPr sz="1100">
              <a:latin typeface="Constantia"/>
            </a:defRPr>
          </a:lvl2pPr>
          <a:lvl3pPr marL="914400" indent="0">
            <a:defRPr sz="1100">
              <a:latin typeface="Constantia"/>
            </a:defRPr>
          </a:lvl3pPr>
          <a:lvl4pPr marL="1371600" indent="0">
            <a:defRPr sz="1100">
              <a:latin typeface="Constantia"/>
            </a:defRPr>
          </a:lvl4pPr>
          <a:lvl5pPr marL="1828800" indent="0">
            <a:defRPr sz="1100">
              <a:latin typeface="Constantia"/>
            </a:defRPr>
          </a:lvl5pPr>
          <a:lvl6pPr marL="2286000" indent="0">
            <a:defRPr sz="1100">
              <a:latin typeface="Constantia"/>
            </a:defRPr>
          </a:lvl6pPr>
          <a:lvl7pPr marL="2743200" indent="0">
            <a:defRPr sz="1100">
              <a:latin typeface="Constantia"/>
            </a:defRPr>
          </a:lvl7pPr>
          <a:lvl8pPr marL="3200400" indent="0">
            <a:defRPr sz="1100">
              <a:latin typeface="Constantia"/>
            </a:defRPr>
          </a:lvl8pPr>
          <a:lvl9pPr marL="3657600" indent="0">
            <a:defRPr sz="1100">
              <a:latin typeface="Constantia"/>
            </a:defRPr>
          </a:lvl9pPr>
        </a:lstStyle>
        <a:p xmlns:a="http://schemas.openxmlformats.org/drawingml/2006/main"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63 </a:t>
          </a:r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0.4948</cdr:x>
      <cdr:y>0.92767</cdr:y>
    </cdr:from>
    <cdr:to>
      <cdr:x>0.77257</cdr:x>
      <cdr:y>1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4071966" y="4143404"/>
          <a:ext cx="2285936" cy="317488"/>
        </a:xfrm>
        <a:prstGeom xmlns:a="http://schemas.openxmlformats.org/drawingml/2006/main" prst="roundRect">
          <a:avLst/>
        </a:prstGeom>
        <a:gradFill xmlns:a="http://schemas.openxmlformats.org/drawingml/2006/main" rotWithShape="1">
          <a:gsLst>
            <a:gs pos="0">
              <a:srgbClr val="10CF9B">
                <a:tint val="70000"/>
                <a:satMod val="130000"/>
              </a:srgbClr>
            </a:gs>
            <a:gs pos="43000">
              <a:srgbClr val="10CF9B">
                <a:tint val="44000"/>
                <a:satMod val="165000"/>
              </a:srgbClr>
            </a:gs>
            <a:gs pos="93000">
              <a:srgbClr val="10CF9B">
                <a:tint val="15000"/>
                <a:satMod val="165000"/>
              </a:srgbClr>
            </a:gs>
            <a:gs pos="100000">
              <a:srgbClr val="10CF9B">
                <a:tint val="5000"/>
                <a:satMod val="250000"/>
              </a:srgbClr>
            </a:gs>
          </a:gsLst>
          <a:path path="circle">
            <a:fillToRect l="50000" t="130000" r="50000" b="-30000"/>
          </a:path>
        </a:gradFill>
        <a:ln xmlns:a="http://schemas.openxmlformats.org/drawingml/2006/main" w="9525" cap="flat" cmpd="sng" algn="ctr">
          <a:solidFill>
            <a:srgbClr val="10CF9B">
              <a:shade val="50000"/>
              <a:satMod val="103000"/>
            </a:srgbClr>
          </a:solidFill>
          <a:prstDash val="solid"/>
        </a:ln>
        <a:effectLst xmlns:a="http://schemas.openxmlformats.org/drawingml/2006/main">
          <a:outerShdw blurRad="57150" dist="38100" dir="5400000" algn="ctr" rotWithShape="0">
            <a:srgbClr val="10CF9B">
              <a:shade val="9000"/>
              <a:satMod val="105000"/>
              <a:alpha val="48000"/>
            </a:srgbClr>
          </a:outerShdw>
        </a:effectLst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onstantia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onstantia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onstantia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onstantia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onstantia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onstantia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onstantia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onstantia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onstantia"/>
            </a:defRPr>
          </a:lvl9pPr>
        </a:lstStyle>
        <a:p xmlns:a="http://schemas.openxmlformats.org/drawingml/2006/main">
          <a:pPr algn="ctr"/>
          <a:r>
            <a:rPr lang="ru-RU" sz="1600" dirty="0" smtClean="0"/>
            <a:t>2017 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0.13021</cdr:x>
      <cdr:y>0.92767</cdr:y>
    </cdr:from>
    <cdr:to>
      <cdr:x>0.40799</cdr:x>
      <cdr:y>1</cdr:y>
    </cdr:to>
    <cdr:sp macro="" textlink="">
      <cdr:nvSpPr>
        <cdr:cNvPr id="6" name="Скругленный прямоугольник 1"/>
        <cdr:cNvSpPr/>
      </cdr:nvSpPr>
      <cdr:spPr>
        <a:xfrm xmlns:a="http://schemas.openxmlformats.org/drawingml/2006/main">
          <a:off x="1071570" y="4143404"/>
          <a:ext cx="2286018" cy="317488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600" dirty="0" smtClean="0"/>
            <a:t>2016 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0.78994</cdr:x>
      <cdr:y>0.92767</cdr:y>
    </cdr:from>
    <cdr:to>
      <cdr:x>0.98091</cdr:x>
      <cdr:y>1</cdr:y>
    </cdr:to>
    <cdr:sp macro="" textlink="">
      <cdr:nvSpPr>
        <cdr:cNvPr id="10" name="Скругленный прямоугольник 9"/>
        <cdr:cNvSpPr/>
      </cdr:nvSpPr>
      <cdr:spPr>
        <a:xfrm xmlns:a="http://schemas.openxmlformats.org/drawingml/2006/main">
          <a:off x="6500858" y="4143404"/>
          <a:ext cx="1571606" cy="317488"/>
        </a:xfrm>
        <a:prstGeom xmlns:a="http://schemas.openxmlformats.org/drawingml/2006/main" prst="roundRect">
          <a:avLst/>
        </a:prstGeom>
        <a:gradFill xmlns:a="http://schemas.openxmlformats.org/drawingml/2006/main" rotWithShape="1">
          <a:gsLst>
            <a:gs pos="0">
              <a:srgbClr val="10CF9B">
                <a:tint val="70000"/>
                <a:satMod val="130000"/>
              </a:srgbClr>
            </a:gs>
            <a:gs pos="43000">
              <a:srgbClr val="10CF9B">
                <a:tint val="44000"/>
                <a:satMod val="165000"/>
              </a:srgbClr>
            </a:gs>
            <a:gs pos="93000">
              <a:srgbClr val="10CF9B">
                <a:tint val="15000"/>
                <a:satMod val="165000"/>
              </a:srgbClr>
            </a:gs>
            <a:gs pos="100000">
              <a:srgbClr val="10CF9B">
                <a:tint val="5000"/>
                <a:satMod val="250000"/>
              </a:srgbClr>
            </a:gs>
          </a:gsLst>
          <a:path path="circle">
            <a:fillToRect l="50000" t="130000" r="50000" b="-30000"/>
          </a:path>
        </a:gradFill>
        <a:ln xmlns:a="http://schemas.openxmlformats.org/drawingml/2006/main" w="9525" cap="flat" cmpd="sng" algn="ctr">
          <a:solidFill>
            <a:srgbClr val="10CF9B">
              <a:shade val="50000"/>
              <a:satMod val="103000"/>
            </a:srgbClr>
          </a:solidFill>
          <a:prstDash val="solid"/>
        </a:ln>
        <a:effectLst xmlns:a="http://schemas.openxmlformats.org/drawingml/2006/main">
          <a:outerShdw blurRad="57150" dist="38100" dir="5400000" algn="ctr" rotWithShape="0">
            <a:srgbClr val="10CF9B">
              <a:shade val="9000"/>
              <a:satMod val="105000"/>
              <a:alpha val="48000"/>
            </a:srgbClr>
          </a:outerShdw>
        </a:effectLst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onstantia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onstantia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onstantia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onstantia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onstantia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onstantia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onstantia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onstantia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onstantia"/>
            </a:defRPr>
          </a:lvl9pPr>
        </a:lstStyle>
        <a:p xmlns:a="http://schemas.openxmlformats.org/drawingml/2006/main">
          <a:pPr algn="ctr"/>
          <a:r>
            <a:rPr lang="ru-RU" sz="1600" dirty="0" smtClean="0"/>
            <a:t>2018 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0.29355</cdr:x>
      <cdr:y>0.55478</cdr:y>
    </cdr:from>
    <cdr:to>
      <cdr:x>0.39856</cdr:x>
      <cdr:y>0.6054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2415782" y="2435162"/>
          <a:ext cx="864199" cy="2222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rgbClr val="006600"/>
              </a:solidFill>
              <a:cs typeface="Times New Roman"/>
            </a:rPr>
            <a:t>▲</a:t>
          </a:r>
          <a:r>
            <a:rPr lang="ru-RU" sz="1400" b="1" dirty="0" smtClean="0">
              <a:solidFill>
                <a:srgbClr val="006600"/>
              </a:solidFill>
              <a:latin typeface="Times New Roman"/>
              <a:cs typeface="Times New Roman"/>
            </a:rPr>
            <a:t>3,7%</a:t>
          </a:r>
          <a:endParaRPr lang="ru-RU" sz="1400" b="1" dirty="0">
            <a:solidFill>
              <a:srgbClr val="006600"/>
            </a:solidFill>
          </a:endParaRPr>
        </a:p>
      </cdr:txBody>
    </cdr:sp>
  </cdr:relSizeAnchor>
  <cdr:relSizeAnchor xmlns:cdr="http://schemas.openxmlformats.org/drawingml/2006/chartDrawing">
    <cdr:from>
      <cdr:x>0.48605</cdr:x>
      <cdr:y>0.45635</cdr:y>
    </cdr:from>
    <cdr:to>
      <cdr:x>0.59985</cdr:x>
      <cdr:y>0.52386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3999958" y="2003114"/>
          <a:ext cx="936529" cy="2963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rgbClr val="006600"/>
              </a:solidFill>
              <a:cs typeface="Times New Roman"/>
            </a:rPr>
            <a:t>▲</a:t>
          </a:r>
          <a:r>
            <a:rPr lang="ru-RU" sz="1400" b="1" dirty="0" smtClean="0">
              <a:solidFill>
                <a:srgbClr val="006600"/>
              </a:solidFill>
              <a:latin typeface="Times New Roman"/>
              <a:cs typeface="Times New Roman"/>
            </a:rPr>
            <a:t>1,8%</a:t>
          </a:r>
          <a:endParaRPr lang="ru-RU" sz="1400" b="1" dirty="0">
            <a:solidFill>
              <a:srgbClr val="006600"/>
            </a:solidFill>
          </a:endParaRPr>
        </a:p>
      </cdr:txBody>
    </cdr:sp>
  </cdr:relSizeAnchor>
  <cdr:relSizeAnchor xmlns:cdr="http://schemas.openxmlformats.org/drawingml/2006/chartDrawing">
    <cdr:from>
      <cdr:x>0.67854</cdr:x>
      <cdr:y>0.30871</cdr:y>
    </cdr:from>
    <cdr:to>
      <cdr:x>0.79234</cdr:x>
      <cdr:y>0.37775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5584134" y="1355042"/>
          <a:ext cx="936529" cy="3030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rgbClr val="006600"/>
              </a:solidFill>
              <a:cs typeface="Times New Roman"/>
            </a:rPr>
            <a:t>▲</a:t>
          </a:r>
          <a:r>
            <a:rPr lang="ru-RU" sz="1400" b="1" dirty="0" smtClean="0">
              <a:solidFill>
                <a:srgbClr val="006600"/>
              </a:solidFill>
              <a:latin typeface="Times New Roman"/>
              <a:cs typeface="Times New Roman"/>
            </a:rPr>
            <a:t>3,9%</a:t>
          </a:r>
          <a:endParaRPr lang="ru-RU" sz="1400" b="1" dirty="0">
            <a:solidFill>
              <a:srgbClr val="006600"/>
            </a:solidFill>
          </a:endParaRPr>
        </a:p>
      </cdr:txBody>
    </cdr:sp>
  </cdr:relSizeAnchor>
  <cdr:relSizeAnchor xmlns:cdr="http://schemas.openxmlformats.org/drawingml/2006/chartDrawing">
    <cdr:from>
      <cdr:x>0.84479</cdr:x>
      <cdr:y>0.19387</cdr:y>
    </cdr:from>
    <cdr:to>
      <cdr:x>0.95859</cdr:x>
      <cdr:y>0.26139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6952286" y="850986"/>
          <a:ext cx="936529" cy="2963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onstantia"/>
            </a:defRPr>
          </a:lvl1pPr>
          <a:lvl2pPr marL="457200" indent="0">
            <a:defRPr sz="1100">
              <a:latin typeface="Constantia"/>
            </a:defRPr>
          </a:lvl2pPr>
          <a:lvl3pPr marL="914400" indent="0">
            <a:defRPr sz="1100">
              <a:latin typeface="Constantia"/>
            </a:defRPr>
          </a:lvl3pPr>
          <a:lvl4pPr marL="1371600" indent="0">
            <a:defRPr sz="1100">
              <a:latin typeface="Constantia"/>
            </a:defRPr>
          </a:lvl4pPr>
          <a:lvl5pPr marL="1828800" indent="0">
            <a:defRPr sz="1100">
              <a:latin typeface="Constantia"/>
            </a:defRPr>
          </a:lvl5pPr>
          <a:lvl6pPr marL="2286000" indent="0">
            <a:defRPr sz="1100">
              <a:latin typeface="Constantia"/>
            </a:defRPr>
          </a:lvl6pPr>
          <a:lvl7pPr marL="2743200" indent="0">
            <a:defRPr sz="1100">
              <a:latin typeface="Constantia"/>
            </a:defRPr>
          </a:lvl7pPr>
          <a:lvl8pPr marL="3200400" indent="0">
            <a:defRPr sz="1100">
              <a:latin typeface="Constantia"/>
            </a:defRPr>
          </a:lvl8pPr>
          <a:lvl9pPr marL="3657600" indent="0">
            <a:defRPr sz="1100">
              <a:latin typeface="Constantia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chemeClr val="accent5">
                  <a:lumMod val="25000"/>
                </a:schemeClr>
              </a:solidFill>
              <a:cs typeface="Times New Roman"/>
            </a:rPr>
            <a:t>▲</a:t>
          </a:r>
          <a:r>
            <a:rPr lang="ru-RU" sz="1400" b="1" dirty="0" smtClean="0">
              <a:solidFill>
                <a:schemeClr val="accent5">
                  <a:lumMod val="25000"/>
                </a:schemeClr>
              </a:solidFill>
              <a:latin typeface="Times New Roman"/>
              <a:cs typeface="Times New Roman"/>
            </a:rPr>
            <a:t>4,0%</a:t>
          </a:r>
          <a:endParaRPr lang="ru-RU" sz="1400" b="1" dirty="0">
            <a:solidFill>
              <a:schemeClr val="accent5">
                <a:lumMod val="25000"/>
              </a:schemeClr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</cdr:x>
      <cdr:y>0.10417</cdr:y>
    </cdr:from>
    <cdr:to>
      <cdr:x>1</cdr:x>
      <cdr:y>0.21528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57600" y="285750"/>
          <a:ext cx="914400" cy="3047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/>
            <a:t>млн. </a:t>
          </a:r>
          <a:r>
            <a:rPr lang="ru-RU" sz="1400" b="1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400" b="1" dirty="0"/>
            <a:t>.</a:t>
          </a:r>
        </a:p>
        <a:p xmlns:a="http://schemas.openxmlformats.org/drawingml/2006/main">
          <a:endParaRPr lang="ru-RU" sz="1100" dirty="0"/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0.24153</cdr:x>
      <cdr:y>0.3987</cdr:y>
    </cdr:from>
    <cdr:to>
      <cdr:x>0.27246</cdr:x>
      <cdr:y>0.42811</cdr:y>
    </cdr:to>
    <cdr:sp macro="" textlink="">
      <cdr:nvSpPr>
        <cdr:cNvPr id="3" name="Равнобедренный треугольник 2"/>
        <cdr:cNvSpPr/>
      </cdr:nvSpPr>
      <cdr:spPr>
        <a:xfrm xmlns:a="http://schemas.openxmlformats.org/drawingml/2006/main" flipV="1">
          <a:off x="2130450" y="2242935"/>
          <a:ext cx="272817" cy="165450"/>
        </a:xfrm>
        <a:prstGeom xmlns:a="http://schemas.openxmlformats.org/drawingml/2006/main" prst="triangle">
          <a:avLst/>
        </a:prstGeom>
        <a:solidFill xmlns:a="http://schemas.openxmlformats.org/drawingml/2006/main">
          <a:schemeClr val="accent3"/>
        </a:solidFill>
        <a:ln xmlns:a="http://schemas.openxmlformats.org/drawingml/2006/main">
          <a:solidFill>
            <a:schemeClr val="tx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0.27246</cdr:x>
      <cdr:y>0.384</cdr:y>
    </cdr:from>
    <cdr:to>
      <cdr:x>0.37555</cdr:x>
      <cdr:y>0.44282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403267" y="2160239"/>
          <a:ext cx="909303" cy="3308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10,6%</a:t>
          </a:r>
        </a:p>
        <a:p xmlns:a="http://schemas.openxmlformats.org/drawingml/2006/main">
          <a:endParaRPr lang="ru-RU" sz="1100" b="1" dirty="0"/>
        </a:p>
      </cdr:txBody>
    </cdr:sp>
  </cdr:relSizeAnchor>
  <cdr:relSizeAnchor xmlns:cdr="http://schemas.openxmlformats.org/drawingml/2006/chartDrawing">
    <cdr:from>
      <cdr:x>0.48145</cdr:x>
      <cdr:y>0.4067</cdr:y>
    </cdr:from>
    <cdr:to>
      <cdr:x>0.51238</cdr:x>
      <cdr:y>0.43611</cdr:y>
    </cdr:to>
    <cdr:sp macro="" textlink="">
      <cdr:nvSpPr>
        <cdr:cNvPr id="5" name="Равнобедренный треугольник 4"/>
        <cdr:cNvSpPr/>
      </cdr:nvSpPr>
      <cdr:spPr>
        <a:xfrm xmlns:a="http://schemas.openxmlformats.org/drawingml/2006/main">
          <a:off x="4246614" y="2287940"/>
          <a:ext cx="272817" cy="165450"/>
        </a:xfrm>
        <a:prstGeom xmlns:a="http://schemas.openxmlformats.org/drawingml/2006/main" prst="triangle">
          <a:avLst/>
        </a:prstGeom>
        <a:solidFill xmlns:a="http://schemas.openxmlformats.org/drawingml/2006/main">
          <a:schemeClr val="accent3"/>
        </a:solidFill>
        <a:ln xmlns:a="http://schemas.openxmlformats.org/drawingml/2006/main">
          <a:solidFill>
            <a:schemeClr val="tx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0.50207</cdr:x>
      <cdr:y>0.392</cdr:y>
    </cdr:from>
    <cdr:to>
      <cdr:x>0.56392</cdr:x>
      <cdr:y>0.49494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428492" y="2205244"/>
          <a:ext cx="545547" cy="5791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1,3%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0.70085</cdr:x>
      <cdr:y>0.3987</cdr:y>
    </cdr:from>
    <cdr:to>
      <cdr:x>0.73177</cdr:x>
      <cdr:y>0.42811</cdr:y>
    </cdr:to>
    <cdr:sp macro="" textlink="">
      <cdr:nvSpPr>
        <cdr:cNvPr id="7" name="Равнобедренный треугольник 6"/>
        <cdr:cNvSpPr/>
      </cdr:nvSpPr>
      <cdr:spPr>
        <a:xfrm xmlns:a="http://schemas.openxmlformats.org/drawingml/2006/main">
          <a:off x="6181829" y="2242935"/>
          <a:ext cx="272729" cy="165450"/>
        </a:xfrm>
        <a:prstGeom xmlns:a="http://schemas.openxmlformats.org/drawingml/2006/main" prst="triangle">
          <a:avLst/>
        </a:prstGeom>
        <a:solidFill xmlns:a="http://schemas.openxmlformats.org/drawingml/2006/main">
          <a:schemeClr val="accent3"/>
        </a:solidFill>
        <a:ln xmlns:a="http://schemas.openxmlformats.org/drawingml/2006/main">
          <a:solidFill>
            <a:schemeClr val="tx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0.72147</cdr:x>
      <cdr:y>0.384</cdr:y>
    </cdr:from>
    <cdr:to>
      <cdr:x>0.81425</cdr:x>
      <cdr:y>0.48694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363707" y="2160239"/>
          <a:ext cx="818364" cy="5791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6,7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7850E-2590-4857-9B13-01E8FC92CCF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F9BC0-42B4-4F2C-BE9F-734D61714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F9BC0-42B4-4F2C-BE9F-734D617143D4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897F2-21A8-4CAC-B201-0C116DB0A39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43B4-5AD0-40A0-80F2-C3C4D1677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897F2-21A8-4CAC-B201-0C116DB0A39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43B4-5AD0-40A0-80F2-C3C4D1677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897F2-21A8-4CAC-B201-0C116DB0A39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43B4-5AD0-40A0-80F2-C3C4D1677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897F2-21A8-4CAC-B201-0C116DB0A39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43B4-5AD0-40A0-80F2-C3C4D1677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897F2-21A8-4CAC-B201-0C116DB0A39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43B4-5AD0-40A0-80F2-C3C4D1677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897F2-21A8-4CAC-B201-0C116DB0A39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43B4-5AD0-40A0-80F2-C3C4D1677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897F2-21A8-4CAC-B201-0C116DB0A39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43B4-5AD0-40A0-80F2-C3C4D1677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897F2-21A8-4CAC-B201-0C116DB0A39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43B4-5AD0-40A0-80F2-C3C4D1677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897F2-21A8-4CAC-B201-0C116DB0A39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43B4-5AD0-40A0-80F2-C3C4D1677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897F2-21A8-4CAC-B201-0C116DB0A39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43B4-5AD0-40A0-80F2-C3C4D1677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897F2-21A8-4CAC-B201-0C116DB0A39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BCD43B4-5AD0-40A0-80F2-C3C4D16772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E897F2-21A8-4CAC-B201-0C116DB0A39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CD43B4-5AD0-40A0-80F2-C3C4D167724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395536" y="2204864"/>
            <a:ext cx="8534400" cy="122413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8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Сосновоборский</a:t>
            </a:r>
            <a:br>
              <a:rPr kumimoji="0" lang="ru-RU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городской округ </a:t>
            </a:r>
            <a:endParaRPr kumimoji="0" lang="ru-RU" altLang="ru-RU" sz="56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Subtitle 4"/>
          <p:cNvSpPr>
            <a:spLocks noGrp="1"/>
          </p:cNvSpPr>
          <p:nvPr>
            <p:ph type="subTitle" idx="1"/>
          </p:nvPr>
        </p:nvSpPr>
        <p:spPr>
          <a:xfrm>
            <a:off x="611560" y="3717032"/>
            <a:ext cx="8153400" cy="2743200"/>
          </a:xfrm>
        </p:spPr>
        <p:txBody>
          <a:bodyPr/>
          <a:lstStyle/>
          <a:p>
            <a:pPr algn="ctr">
              <a:lnSpc>
                <a:spcPct val="110000"/>
              </a:lnSpc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0000"/>
              </a:lnSpc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Презентация проекта</a:t>
            </a:r>
          </a:p>
          <a:p>
            <a:pPr algn="ctr">
              <a:lnSpc>
                <a:spcPct val="110000"/>
              </a:lnSpc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бюджета на 2018 год и на плановый период 2019 и 2020 годов</a:t>
            </a:r>
            <a:endParaRPr lang="ru-RU" alt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D:\Киселёва\2018-2020\для презинтации\sosnbor.jpg"/>
          <p:cNvPicPr>
            <a:picLocks noChangeAspect="1" noChangeArrowheads="1"/>
          </p:cNvPicPr>
          <p:nvPr/>
        </p:nvPicPr>
        <p:blipFill>
          <a:blip r:embed="rId2" cstate="print"/>
          <a:srcRect r="31100"/>
          <a:stretch>
            <a:fillRect/>
          </a:stretch>
        </p:blipFill>
        <p:spPr bwMode="auto">
          <a:xfrm>
            <a:off x="0" y="0"/>
            <a:ext cx="9144000" cy="17008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62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8.Реализация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«майских» указов Президента РФ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				</a:t>
            </a: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0" y="1268760"/>
          <a:ext cx="9144000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06515" y="2798930"/>
            <a:ext cx="22952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Указ 596     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«О долгосрочной государственной экономической политике»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495" y="1358770"/>
            <a:ext cx="23402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Указ 597                     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"О мероприятиях по реализации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гос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соц.политики"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1530" y="4149080"/>
            <a:ext cx="211523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Указ  600                           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«О мерах по обеспечению граждан РФ доступным и комфортным жильем и повышению качества ЖКУ»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41530" y="5589240"/>
            <a:ext cx="193521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Указ 606         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«О мерах по реализации демографической политики РФ»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964488" cy="1143000"/>
          </a:xfrm>
        </p:spPr>
        <p:txBody>
          <a:bodyPr>
            <a:noAutofit/>
          </a:bodyPr>
          <a:lstStyle/>
          <a:p>
            <a:pPr algn="ctr"/>
            <a:r>
              <a:rPr lang="ru-RU" sz="3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9.Расчетная </a:t>
            </a:r>
            <a:r>
              <a:rPr lang="ru-RU" sz="3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величина для расчета должностных окладов работников бюджетной сферы</a:t>
            </a:r>
            <a:endParaRPr lang="ru-RU" sz="3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53525" y="1628800"/>
          <a:ext cx="9144000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Размер минимальной заработной платы работников бюджетной сферы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на социально-культурную сферу в 2018 году</a:t>
            </a:r>
            <a:endParaRPr lang="ru-RU" sz="3600" dirty="0">
              <a:solidFill>
                <a:schemeClr val="tx1"/>
              </a:solidFill>
            </a:endParaRPr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285720" y="1571612"/>
          <a:ext cx="4714908" cy="4752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Овал 5"/>
          <p:cNvSpPr/>
          <p:nvPr/>
        </p:nvSpPr>
        <p:spPr>
          <a:xfrm>
            <a:off x="5786446" y="1428736"/>
            <a:ext cx="3000396" cy="1143008"/>
          </a:xfrm>
          <a:prstGeom prst="ellipse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defTabSz="2667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Всего расходов на 2018 год 1 238,1 млн. руб. (без областных средств)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072198" y="3500438"/>
            <a:ext cx="2857520" cy="1714512"/>
          </a:xfrm>
          <a:prstGeom prst="ellipse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667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на социально-культурную сферу 702,1 млн.руб. (56,7%)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7286644" y="2714620"/>
            <a:ext cx="214314" cy="714380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лево 10"/>
          <p:cNvSpPr/>
          <p:nvPr/>
        </p:nvSpPr>
        <p:spPr>
          <a:xfrm>
            <a:off x="4429124" y="4357694"/>
            <a:ext cx="1357322" cy="214314"/>
          </a:xfrm>
          <a:prstGeom prst="lef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12.Адресная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инвестиционная программа</a:t>
            </a:r>
            <a:endParaRPr lang="ru-RU" sz="3600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673805"/>
          <a:ext cx="9144002" cy="3702975"/>
        </p:xfrm>
        <a:graphic>
          <a:graphicData uri="http://schemas.openxmlformats.org/drawingml/2006/table">
            <a:tbl>
              <a:tblPr/>
              <a:tblGrid>
                <a:gridCol w="2951820"/>
                <a:gridCol w="1260140"/>
                <a:gridCol w="1260140"/>
                <a:gridCol w="1395155"/>
                <a:gridCol w="938600"/>
                <a:gridCol w="1338147"/>
              </a:tblGrid>
              <a:tr h="7120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  <a:r>
                        <a:rPr lang="ru-RU" sz="25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показателя</a:t>
                      </a:r>
                      <a:endParaRPr lang="ru-RU" sz="2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</a:t>
                      </a:r>
                      <a:endParaRPr lang="ru-RU" sz="2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1559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</a:t>
                      </a:r>
                      <a:r>
                        <a:rPr lang="ru-RU" sz="2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бъем </a:t>
                      </a:r>
                      <a:r>
                        <a:rPr lang="ru-RU" sz="2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расходов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64,5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98,7</a:t>
                      </a:r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*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64,8</a:t>
                      </a:r>
                      <a:r>
                        <a:rPr lang="en-US" sz="2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*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65,6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30,3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773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 % </a:t>
                      </a:r>
                      <a:r>
                        <a:rPr lang="ru-RU" sz="2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 общего </a:t>
                      </a:r>
                      <a:br>
                        <a:rPr lang="ru-RU" sz="2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2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объема </a:t>
                      </a:r>
                      <a:r>
                        <a:rPr lang="ru-RU" sz="2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собственных расходов 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8,4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5,2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5,2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2,3</a:t>
                      </a:r>
                      <a:endParaRPr lang="ru-RU" sz="2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7902370" y="1313765"/>
            <a:ext cx="1241630" cy="371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/>
              <a:t>млн. руб.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510" y="5499230"/>
            <a:ext cx="83709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*Причины снижения – в 2017 г запланировано строительство крупных объектов:</a:t>
            </a:r>
          </a:p>
          <a:p>
            <a:pPr marL="342900" indent="-342900">
              <a:buAutoNum type="arabicPeriod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Реконструкция Копорского шоссе;</a:t>
            </a:r>
          </a:p>
          <a:p>
            <a:pPr marL="342900" indent="-342900">
              <a:buAutoNum type="arabicPeriod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МБУ ДО СДШИ «Балтика» строительство репетиционного зала.</a:t>
            </a:r>
          </a:p>
          <a:p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964488" cy="78296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13.Структура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расходов бюджета 2018 года</a:t>
            </a:r>
            <a:endParaRPr lang="ru-RU" sz="36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412776"/>
          <a:ext cx="799288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32240" y="112474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млн. руб.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79435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Динамика расходов бюджета</a:t>
            </a:r>
            <a:endParaRPr lang="ru-RU" sz="36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043736"/>
          <a:ext cx="8820472" cy="5625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15.Повышение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эффективности управления бюджетными расходами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971600" y="2909410"/>
            <a:ext cx="7650850" cy="609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Непринятие новых расходных обязательств, которые не относятся к приоритетам развития СГО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" y="1583795"/>
            <a:ext cx="9144000" cy="129540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СГО по итогам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 г. и первое полугодие 2017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 входит в категорию муниципальных образований с надлежащим качеством управления муниципальными финансами </a:t>
            </a:r>
          </a:p>
        </p:txBody>
      </p:sp>
      <p:sp>
        <p:nvSpPr>
          <p:cNvPr id="6" name="Нижний колонтитул 4"/>
          <p:cNvSpPr txBox="1">
            <a:spLocks/>
          </p:cNvSpPr>
          <p:nvPr/>
        </p:nvSpPr>
        <p:spPr bwMode="auto">
          <a:xfrm>
            <a:off x="971600" y="4619600"/>
            <a:ext cx="7650850" cy="609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Дальнейшее развитие практики инициативного бюджетирования в рамках проекта «Я планирую бюджет» 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4"/>
          <p:cNvSpPr txBox="1">
            <a:spLocks/>
          </p:cNvSpPr>
          <p:nvPr/>
        </p:nvSpPr>
        <p:spPr bwMode="auto">
          <a:xfrm>
            <a:off x="971600" y="4112205"/>
            <a:ext cx="7650850" cy="39691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Проведение оценки качества финансового менеджмента ГРБС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ижний колонтитул 4"/>
          <p:cNvSpPr txBox="1">
            <a:spLocks/>
          </p:cNvSpPr>
          <p:nvPr/>
        </p:nvSpPr>
        <p:spPr bwMode="auto">
          <a:xfrm>
            <a:off x="971600" y="3654025"/>
            <a:ext cx="7650849" cy="381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Сокращение расходов на муниципальное управление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Нижний колонтитул 4"/>
          <p:cNvSpPr txBox="1">
            <a:spLocks/>
          </p:cNvSpPr>
          <p:nvPr/>
        </p:nvSpPr>
        <p:spPr bwMode="auto">
          <a:xfrm>
            <a:off x="971600" y="5409220"/>
            <a:ext cx="7650850" cy="609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Применение системы финансовых вычетов за выполнение муниципальных заданий не в полном объеме  или 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нарушением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качества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Штриховая стрелка вправо 10"/>
          <p:cNvSpPr/>
          <p:nvPr/>
        </p:nvSpPr>
        <p:spPr>
          <a:xfrm>
            <a:off x="161510" y="3113965"/>
            <a:ext cx="757878" cy="304800"/>
          </a:xfrm>
          <a:prstGeom prst="stripedRightArrow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6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6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Штриховая стрелка вправо 11"/>
          <p:cNvSpPr/>
          <p:nvPr/>
        </p:nvSpPr>
        <p:spPr>
          <a:xfrm>
            <a:off x="168717" y="3709265"/>
            <a:ext cx="757878" cy="304800"/>
          </a:xfrm>
          <a:prstGeom prst="stripedRightArrow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6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6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Штриховая стрелка вправо 12"/>
          <p:cNvSpPr/>
          <p:nvPr/>
        </p:nvSpPr>
        <p:spPr>
          <a:xfrm>
            <a:off x="161510" y="4114310"/>
            <a:ext cx="757878" cy="304800"/>
          </a:xfrm>
          <a:prstGeom prst="stripedRightArrow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6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6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Штриховая стрелка вправо 13"/>
          <p:cNvSpPr/>
          <p:nvPr/>
        </p:nvSpPr>
        <p:spPr>
          <a:xfrm>
            <a:off x="161510" y="4744380"/>
            <a:ext cx="757878" cy="304800"/>
          </a:xfrm>
          <a:prstGeom prst="stripedRightArrow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6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6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Штриховая стрелка вправо 15"/>
          <p:cNvSpPr/>
          <p:nvPr/>
        </p:nvSpPr>
        <p:spPr>
          <a:xfrm>
            <a:off x="168717" y="5589240"/>
            <a:ext cx="757878" cy="304800"/>
          </a:xfrm>
          <a:prstGeom prst="stripedRightArrow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6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6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6535" y="1772815"/>
            <a:ext cx="8289921" cy="2781309"/>
          </a:xfrm>
          <a:scene3d>
            <a:camera prst="perspectiveAbove"/>
            <a:lightRig rig="glow" dir="tl">
              <a:rot lat="0" lon="0" rev="900000"/>
            </a:lightRig>
          </a:scene3d>
          <a:sp3d prstMaterial="powder">
            <a:bevelT w="254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Муниципальные программы </a:t>
            </a:r>
            <a:b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96825" y="4876997"/>
            <a:ext cx="58506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Удельный вес программных расходов в общих расходах местного бюджета составит в 2018 году – 84,3 %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335" y="0"/>
            <a:ext cx="884116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Муниципальные программы 2018 года</a:t>
            </a:r>
            <a:endParaRPr lang="ru-RU" sz="3600" dirty="0">
              <a:solidFill>
                <a:schemeClr val="tx1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0" y="1397000"/>
          <a:ext cx="9144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Равнобедренный треугольник 3"/>
          <p:cNvSpPr/>
          <p:nvPr/>
        </p:nvSpPr>
        <p:spPr>
          <a:xfrm>
            <a:off x="8082390" y="2744633"/>
            <a:ext cx="90010" cy="13501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172399" y="2609618"/>
            <a:ext cx="810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8,4%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17404" y="3023955"/>
            <a:ext cx="810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2%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объединение 8"/>
          <p:cNvSpPr/>
          <p:nvPr/>
        </p:nvSpPr>
        <p:spPr>
          <a:xfrm>
            <a:off x="8082389" y="3158970"/>
            <a:ext cx="90010" cy="135015"/>
          </a:xfrm>
          <a:prstGeom prst="flowChartMerg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8217405" y="3429000"/>
            <a:ext cx="106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20%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лок-схема: объединение 10"/>
          <p:cNvSpPr/>
          <p:nvPr/>
        </p:nvSpPr>
        <p:spPr>
          <a:xfrm>
            <a:off x="8082390" y="3519010"/>
            <a:ext cx="90010" cy="135015"/>
          </a:xfrm>
          <a:prstGeom prst="flowChartMerg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8082391" y="3969060"/>
            <a:ext cx="90010" cy="13501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8172400" y="3834045"/>
            <a:ext cx="810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66%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8082390" y="4374105"/>
            <a:ext cx="90010" cy="13501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8172399" y="4239090"/>
            <a:ext cx="810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32%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22351" y="4634843"/>
            <a:ext cx="1260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на уровне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8127395" y="5174903"/>
            <a:ext cx="90010" cy="13501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8217404" y="5039888"/>
            <a:ext cx="810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5,3%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62410" y="5454225"/>
            <a:ext cx="106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220%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Блок-схема: объединение 20"/>
          <p:cNvSpPr/>
          <p:nvPr/>
        </p:nvSpPr>
        <p:spPr>
          <a:xfrm>
            <a:off x="8127395" y="5544235"/>
            <a:ext cx="90010" cy="135015"/>
          </a:xfrm>
          <a:prstGeom prst="flowChartMerg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72400" y="5939988"/>
            <a:ext cx="90010" cy="13501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262409" y="5804973"/>
            <a:ext cx="810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16,6%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8442430" y="6345033"/>
            <a:ext cx="90010" cy="13501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8532439" y="6210018"/>
            <a:ext cx="810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20%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722350" y="1943835"/>
            <a:ext cx="1421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Изменение к 2017 году, %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/>
          <p:cNvSpPr txBox="1">
            <a:spLocks/>
          </p:cNvSpPr>
          <p:nvPr/>
        </p:nvSpPr>
        <p:spPr>
          <a:xfrm>
            <a:off x="683568" y="1700808"/>
            <a:ext cx="7924800" cy="208823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Основные параметры бюджета на 201</a:t>
            </a:r>
            <a:r>
              <a:rPr lang="ru-RU" sz="5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8</a:t>
            </a: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-2020 годы</a:t>
            </a:r>
            <a:endParaRPr kumimoji="0" lang="ru-RU" altLang="ru-RU" sz="5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Subtitle 7"/>
          <p:cNvSpPr txBox="1">
            <a:spLocks/>
          </p:cNvSpPr>
          <p:nvPr/>
        </p:nvSpPr>
        <p:spPr>
          <a:xfrm>
            <a:off x="914400" y="4725144"/>
            <a:ext cx="8229600" cy="18413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Докладчик – Козловская Ольга Галактионовна, заместитель главы администрации, </a:t>
            </a: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председатель комитета финансов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altLang="ru-RU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3" descr="D:\Киселёва\2018-2020\для презинтации\sosnbor.jpg"/>
          <p:cNvPicPr>
            <a:picLocks noChangeAspect="1" noChangeArrowheads="1"/>
          </p:cNvPicPr>
          <p:nvPr/>
        </p:nvPicPr>
        <p:blipFill>
          <a:blip r:embed="rId2" cstate="print"/>
          <a:srcRect r="31100"/>
          <a:stretch>
            <a:fillRect/>
          </a:stretch>
        </p:blipFill>
        <p:spPr bwMode="auto">
          <a:xfrm>
            <a:off x="0" y="0"/>
            <a:ext cx="9144000" cy="17008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/>
        </p:nvGraphicFramePr>
        <p:xfrm>
          <a:off x="0" y="1583795"/>
          <a:ext cx="9144000" cy="5274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6504" y="1628800"/>
            <a:ext cx="18452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153,9 млн.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руб.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1510" y="2213865"/>
            <a:ext cx="1736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123,4 млн.руб.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6525" y="2798930"/>
            <a:ext cx="1530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33,1 млн.руб.</a:t>
            </a:r>
            <a:endParaRPr lang="ru-RU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251520" y="3429000"/>
            <a:ext cx="1530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16,3 млн.руб.</a:t>
            </a:r>
            <a:endParaRPr lang="ru-RU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251520" y="4599130"/>
            <a:ext cx="1530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8,7 млн.руб.</a:t>
            </a:r>
            <a:endParaRPr lang="ru-RU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206515" y="4014065"/>
            <a:ext cx="1530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12,6 млн.руб.</a:t>
            </a:r>
            <a:endParaRPr lang="ru-RU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296525" y="5184195"/>
            <a:ext cx="1530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7,3 млн.руб.</a:t>
            </a:r>
            <a:endParaRPr lang="ru-RU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206515" y="5769260"/>
            <a:ext cx="1530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5,7 млн.руб.</a:t>
            </a:r>
            <a:endParaRPr lang="ru-RU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206515" y="6354325"/>
            <a:ext cx="1530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3,2 млн.руб.</a:t>
            </a:r>
            <a:endParaRPr lang="ru-RU" dirty="0" smtClean="0"/>
          </a:p>
        </p:txBody>
      </p:sp>
      <p:sp>
        <p:nvSpPr>
          <p:cNvPr id="23" name="Заголовок 1"/>
          <p:cNvSpPr>
            <a:spLocks noGrp="1"/>
          </p:cNvSpPr>
          <p:nvPr>
            <p:ph type="title"/>
          </p:nvPr>
        </p:nvSpPr>
        <p:spPr>
          <a:xfrm>
            <a:off x="503040" y="0"/>
            <a:ext cx="8640960" cy="86409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18.МП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«Современное образование»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336104" y="954344"/>
            <a:ext cx="2057384" cy="533416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667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1113,6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5" name="TextBox 104"/>
          <p:cNvSpPr txBox="1">
            <a:spLocks noChangeArrowheads="1"/>
          </p:cNvSpPr>
          <p:nvPr/>
        </p:nvSpPr>
        <p:spPr bwMode="auto">
          <a:xfrm>
            <a:off x="2996825" y="908720"/>
            <a:ext cx="29289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cs typeface="Times New Roman" pitchFamily="18" charset="0"/>
              </a:rPr>
              <a:t>в том числе, за счет средств местного бюджета</a:t>
            </a:r>
          </a:p>
        </p:txBody>
      </p:sp>
      <p:sp>
        <p:nvSpPr>
          <p:cNvPr id="26" name="Овал 25"/>
          <p:cNvSpPr/>
          <p:nvPr/>
        </p:nvSpPr>
        <p:spPr>
          <a:xfrm>
            <a:off x="5965388" y="811468"/>
            <a:ext cx="1643074" cy="7620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667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364,2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7" name="Стрелка углом 26"/>
          <p:cNvSpPr/>
          <p:nvPr/>
        </p:nvSpPr>
        <p:spPr>
          <a:xfrm rot="5400000">
            <a:off x="7672755" y="1104365"/>
            <a:ext cx="371475" cy="500062"/>
          </a:xfrm>
          <a:prstGeom prst="bentArrow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8" name="Стрелка вправо 27"/>
          <p:cNvSpPr/>
          <p:nvPr/>
        </p:nvSpPr>
        <p:spPr>
          <a:xfrm>
            <a:off x="2411760" y="1088740"/>
            <a:ext cx="571504" cy="228600"/>
          </a:xfrm>
          <a:prstGeom prst="rightArrow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Ремонты учреждений образования на 2018 год</a:t>
            </a:r>
            <a:endParaRPr lang="ru-RU" sz="36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763815"/>
          <a:ext cx="9144000" cy="4914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вал 4"/>
          <p:cNvSpPr/>
          <p:nvPr/>
        </p:nvSpPr>
        <p:spPr>
          <a:xfrm>
            <a:off x="386534" y="1133745"/>
            <a:ext cx="3015335" cy="12192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33,1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Благоустройство территории учреждений образования на 2018 год</a:t>
            </a:r>
            <a:endParaRPr lang="ru-RU" sz="36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вал 4"/>
          <p:cNvSpPr/>
          <p:nvPr/>
        </p:nvSpPr>
        <p:spPr>
          <a:xfrm>
            <a:off x="2906815" y="1358770"/>
            <a:ext cx="3733800" cy="667903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8,7  млн.руб.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929454" y="3214686"/>
            <a:ext cx="1584325" cy="360363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2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3,4 млн.руб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912260" y="4194085"/>
            <a:ext cx="1584325" cy="360363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2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0,9 млн.руб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912260" y="3744035"/>
            <a:ext cx="1584325" cy="360363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2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3,0 млн.руб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929454" y="4714884"/>
            <a:ext cx="1584325" cy="360363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2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0,7 млн.руб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948264" y="5229200"/>
            <a:ext cx="1584325" cy="360363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2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0,3 млн.руб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929454" y="5715016"/>
            <a:ext cx="1584325" cy="360363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2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0,4 млн.руб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53525" y="188640"/>
            <a:ext cx="7149480" cy="72234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МП «Городское хозяйство»</a:t>
            </a:r>
            <a:endParaRPr lang="ru-RU" sz="36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68761"/>
          <a:ext cx="9144000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1550" y="1223755"/>
            <a:ext cx="94510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73,9</a:t>
            </a:r>
            <a:endParaRPr lang="ru-RU" sz="2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6545" y="2483895"/>
            <a:ext cx="94510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26,6</a:t>
            </a:r>
            <a:endParaRPr lang="ru-RU" sz="2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1550" y="4239090"/>
            <a:ext cx="94510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12,2</a:t>
            </a:r>
            <a:endParaRPr lang="ru-RU" sz="2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1550" y="1673805"/>
            <a:ext cx="94510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42,1</a:t>
            </a:r>
            <a:endParaRPr lang="ru-RU" sz="2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1550" y="3792814"/>
            <a:ext cx="94510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14,7</a:t>
            </a:r>
            <a:endParaRPr lang="ru-RU" sz="2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1550" y="2933945"/>
            <a:ext cx="94510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22,0</a:t>
            </a:r>
            <a:endParaRPr lang="ru-RU" sz="2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1550" y="3338990"/>
            <a:ext cx="94510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21,0</a:t>
            </a:r>
            <a:endParaRPr lang="ru-RU" sz="2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1550" y="4692914"/>
            <a:ext cx="94510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11,7</a:t>
            </a:r>
            <a:endParaRPr lang="ru-RU" sz="2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1550" y="5049180"/>
            <a:ext cx="94510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10,5</a:t>
            </a:r>
            <a:endParaRPr lang="ru-RU" sz="2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1550" y="2078850"/>
            <a:ext cx="94510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37,8</a:t>
            </a:r>
            <a:endParaRPr lang="ru-RU" sz="2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1550" y="6403104"/>
            <a:ext cx="94510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0,6</a:t>
            </a:r>
            <a:endParaRPr lang="ru-RU" sz="2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1550" y="5994285"/>
            <a:ext cx="94510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1,4</a:t>
            </a:r>
            <a:endParaRPr lang="ru-RU" sz="2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1550" y="5548009"/>
            <a:ext cx="94510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5,7</a:t>
            </a:r>
            <a:endParaRPr lang="ru-RU" sz="2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6912260" y="188640"/>
            <a:ext cx="2231740" cy="108012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280,2 млн.руб., в том числе за счет МБ – 278,4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8296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Адресная программа на 2018 год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06515" y="953725"/>
          <a:ext cx="8820980" cy="5311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234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23.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МП «Культура»</a:t>
            </a:r>
            <a:endParaRPr lang="ru-RU" sz="3600" dirty="0">
              <a:solidFill>
                <a:schemeClr val="tx1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0" y="2636912"/>
          <a:ext cx="8964488" cy="4221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Выноска со стрелкой влево 4"/>
          <p:cNvSpPr/>
          <p:nvPr/>
        </p:nvSpPr>
        <p:spPr>
          <a:xfrm>
            <a:off x="6192180" y="2663915"/>
            <a:ext cx="2133600" cy="914400"/>
          </a:xfrm>
          <a:prstGeom prst="leftArrowCallout">
            <a:avLst>
              <a:gd name="adj1" fmla="val 25000"/>
              <a:gd name="adj2" fmla="val 43486"/>
              <a:gd name="adj3" fmla="val 26422"/>
              <a:gd name="adj4" fmla="val 74802"/>
            </a:avLst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127000"/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Кроме того Областной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</a:p>
          <a:p>
            <a:pPr algn="ctr">
              <a:defRPr/>
            </a:pP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18,8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6" name="Группа 11"/>
          <p:cNvGrpSpPr/>
          <p:nvPr/>
        </p:nvGrpSpPr>
        <p:grpSpPr>
          <a:xfrm>
            <a:off x="3234190" y="1358770"/>
            <a:ext cx="3048000" cy="1066800"/>
            <a:chOff x="2615880" y="0"/>
            <a:chExt cx="3265183" cy="951880"/>
          </a:xfr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scene3d>
            <a:camera prst="orthographicFront"/>
            <a:lightRig rig="flat" dir="t"/>
          </a:scene3d>
        </p:grpSpPr>
        <p:sp>
          <p:nvSpPr>
            <p:cNvPr id="7" name="Нашивка 6"/>
            <p:cNvSpPr/>
            <p:nvPr/>
          </p:nvSpPr>
          <p:spPr>
            <a:xfrm>
              <a:off x="2615880" y="0"/>
              <a:ext cx="3265183" cy="951880"/>
            </a:xfrm>
            <a:prstGeom prst="chevron">
              <a:avLst/>
            </a:prstGeom>
            <a:grpFill/>
            <a:ln>
              <a:noFill/>
            </a:ln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4628582"/>
                <a:satOff val="24561"/>
                <a:lumOff val="38824"/>
                <a:alphaOff val="0"/>
              </a:schemeClr>
            </a:fillRef>
            <a:effectRef idx="1">
              <a:schemeClr val="accent4">
                <a:hueOff val="4628582"/>
                <a:satOff val="24561"/>
                <a:lumOff val="38824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" name="Нашивка 4"/>
            <p:cNvSpPr/>
            <p:nvPr/>
          </p:nvSpPr>
          <p:spPr>
            <a:xfrm>
              <a:off x="3163784" y="16063"/>
              <a:ext cx="2159167" cy="843295"/>
            </a:xfrm>
            <a:prstGeom prst="rect">
              <a:avLst/>
            </a:prstGeom>
            <a:grpFill/>
            <a:ln>
              <a:noFill/>
            </a:ln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84011" tIns="56007" rIns="28004" bIns="56007" spcCol="1270" anchor="ctr"/>
            <a:lstStyle/>
            <a:p>
              <a:pPr algn="ctr" defTabSz="9334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100" dirty="0">
                  <a:latin typeface="Times New Roman" pitchFamily="18" charset="0"/>
                  <a:cs typeface="Times New Roman" pitchFamily="18" charset="0"/>
                </a:rPr>
                <a:t>в том числе, за счет местного бюджета</a:t>
              </a:r>
            </a:p>
          </p:txBody>
        </p:sp>
      </p:grpSp>
      <p:sp>
        <p:nvSpPr>
          <p:cNvPr id="9" name="Пятиугольник 8"/>
          <p:cNvSpPr/>
          <p:nvPr/>
        </p:nvSpPr>
        <p:spPr>
          <a:xfrm>
            <a:off x="881590" y="1340768"/>
            <a:ext cx="2736050" cy="1066800"/>
          </a:xfrm>
          <a:prstGeom prst="homePlate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241,5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руб.</a:t>
            </a:r>
          </a:p>
        </p:txBody>
      </p:sp>
      <p:sp>
        <p:nvSpPr>
          <p:cNvPr id="10" name="Нашивка 9"/>
          <p:cNvSpPr/>
          <p:nvPr/>
        </p:nvSpPr>
        <p:spPr>
          <a:xfrm>
            <a:off x="5855060" y="1313764"/>
            <a:ext cx="3127430" cy="1125125"/>
          </a:xfrm>
          <a:prstGeom prst="chevron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222,7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860" y="862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24.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Ремонты учреждений и школ культуры на 2018 год</a:t>
            </a:r>
            <a:endParaRPr lang="ru-RU" sz="36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68760"/>
          <a:ext cx="9143999" cy="5589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Овал 5"/>
          <p:cNvSpPr/>
          <p:nvPr/>
        </p:nvSpPr>
        <p:spPr>
          <a:xfrm>
            <a:off x="7227295" y="593685"/>
            <a:ext cx="1935215" cy="675075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667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6,2 млн.руб.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6535" y="1313765"/>
            <a:ext cx="1215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,1 млн. руб.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6535" y="1763815"/>
            <a:ext cx="1215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,1 млн. руб.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6535" y="2258870"/>
            <a:ext cx="1215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,0 млн. руб.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6535" y="2708920"/>
            <a:ext cx="1350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0,65 млн. руб.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1540" y="3166228"/>
            <a:ext cx="14851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0,45 млн. руб.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1540" y="3616278"/>
            <a:ext cx="1395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0,39 млн. руб.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1540" y="4111333"/>
            <a:ext cx="1395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0,38 млн. руб.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31540" y="4561383"/>
            <a:ext cx="1350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0,36 млн. руб.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1540" y="5056438"/>
            <a:ext cx="1395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0,28 млн. руб.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1540" y="5506488"/>
            <a:ext cx="1215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0,2 млн. руб.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1540" y="5949280"/>
            <a:ext cx="1215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0,2 млн. руб.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31540" y="6451593"/>
            <a:ext cx="13051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0,09 млн. руб.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25.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МП «Медико-социальная поддержка отдельных категорий граждан»</a:t>
            </a:r>
            <a:endParaRPr lang="ru-RU" sz="36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288540" y="2663914"/>
          <a:ext cx="9631070" cy="402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476545" y="1493785"/>
          <a:ext cx="8496944" cy="1005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26.МП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«Физическая культура, спорт и молодежная политика»</a:t>
            </a:r>
            <a:endParaRPr lang="ru-RU" sz="3600" dirty="0">
              <a:solidFill>
                <a:schemeClr val="tx1"/>
              </a:solidFill>
            </a:endParaRPr>
          </a:p>
        </p:txBody>
      </p:sp>
      <p:graphicFrame>
        <p:nvGraphicFramePr>
          <p:cNvPr id="12" name="Схема 11"/>
          <p:cNvGraphicFramePr/>
          <p:nvPr/>
        </p:nvGraphicFramePr>
        <p:xfrm>
          <a:off x="0" y="2258870"/>
          <a:ext cx="9144000" cy="4599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Овал 12"/>
          <p:cNvSpPr/>
          <p:nvPr/>
        </p:nvSpPr>
        <p:spPr>
          <a:xfrm>
            <a:off x="6327195" y="1403775"/>
            <a:ext cx="2655295" cy="720079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59,1 млн. руб.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1510" y="2438890"/>
            <a:ext cx="1665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25,1 млн. руб.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6515" y="3203975"/>
            <a:ext cx="1665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10,7 млн. руб.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6515" y="4734145"/>
            <a:ext cx="1665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7,0 млн. руб.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6515" y="5544235"/>
            <a:ext cx="1665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5,0 млн. руб.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6515" y="3879050"/>
            <a:ext cx="1665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10,7 млн. руб.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1510" y="6309320"/>
            <a:ext cx="1665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0,6 млн. руб.</a:t>
            </a:r>
          </a:p>
        </p:txBody>
      </p:sp>
      <p:sp>
        <p:nvSpPr>
          <p:cNvPr id="11" name="Овал 10"/>
          <p:cNvSpPr/>
          <p:nvPr/>
        </p:nvSpPr>
        <p:spPr>
          <a:xfrm>
            <a:off x="296525" y="1268761"/>
            <a:ext cx="2790310" cy="103511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60 млн. руб.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6102169" y="1403775"/>
            <a:ext cx="2880321" cy="855095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59,1 млн. руб.</a:t>
            </a:r>
          </a:p>
        </p:txBody>
      </p:sp>
      <p:sp>
        <p:nvSpPr>
          <p:cNvPr id="26" name="Стрелка вправо 25"/>
          <p:cNvSpPr/>
          <p:nvPr/>
        </p:nvSpPr>
        <p:spPr>
          <a:xfrm>
            <a:off x="3446875" y="1268760"/>
            <a:ext cx="2520280" cy="945105"/>
          </a:xfrm>
          <a:prstGeom prst="rightArrow">
            <a:avLst>
              <a:gd name="adj1" fmla="val 50000"/>
              <a:gd name="adj2" fmla="val 42795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том числе за счет местного бюджета</a:t>
            </a:r>
            <a:endParaRPr lang="ru-RU" sz="16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27.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МП «Управление муниципальным имуществом»</a:t>
            </a:r>
            <a:endParaRPr lang="ru-RU" sz="36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033844"/>
          <a:ext cx="9143999" cy="48241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6545" y="3969060"/>
            <a:ext cx="11701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7,2     млн. руб.</a:t>
            </a:r>
          </a:p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76545" y="2303875"/>
            <a:ext cx="11701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8,6     млн. руб.</a:t>
            </a:r>
          </a:p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76545" y="5625243"/>
            <a:ext cx="11701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1,7     млн. руб.</a:t>
            </a:r>
          </a:p>
          <a:p>
            <a:pPr algn="ctr"/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6957265" y="1088740"/>
            <a:ext cx="1980220" cy="900100"/>
          </a:xfrm>
          <a:prstGeom prst="ellipse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17,5 млн.руб</a:t>
            </a:r>
            <a:endParaRPr lang="ru-RU" sz="2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86954" cy="1143000"/>
          </a:xfrm>
        </p:spPr>
        <p:txBody>
          <a:bodyPr>
            <a:noAutofit/>
          </a:bodyPr>
          <a:lstStyle/>
          <a:p>
            <a:pPr algn="ctr"/>
            <a:r>
              <a:rPr lang="ru-RU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Базовые основы формирования бюджета Сосновоборского городского округа </a:t>
            </a:r>
            <a:endParaRPr lang="ru-RU" sz="3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91580" y="1448780"/>
            <a:ext cx="3581400" cy="685800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2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Долгосрочный прогноз СЭР СГО на период до 2022 года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25380" y="1448780"/>
            <a:ext cx="3581400" cy="685800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2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Бюджетный прогноз СГО на период до 2022 года 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1096380" y="2134580"/>
            <a:ext cx="304800" cy="457200"/>
          </a:xfrm>
          <a:prstGeom prst="down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7497180" y="2134580"/>
            <a:ext cx="304800" cy="457200"/>
          </a:xfrm>
          <a:prstGeom prst="down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96380" y="2591780"/>
            <a:ext cx="6705600" cy="838200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2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CCECFF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Среднесрочный прогноз СЭР СГО на </a:t>
            </a:r>
          </a:p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2018 -2020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гг. (постановление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2406 от 30.10.2017 г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24980" y="3658580"/>
            <a:ext cx="6248400" cy="1143000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2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CCECFF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СГО на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2019-2020</a:t>
            </a:r>
          </a:p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лок-схема: несколько документов 9"/>
          <p:cNvSpPr/>
          <p:nvPr/>
        </p:nvSpPr>
        <p:spPr>
          <a:xfrm>
            <a:off x="1096380" y="5182580"/>
            <a:ext cx="6934200" cy="1524000"/>
          </a:xfrm>
          <a:prstGeom prst="flowChartMultidocumen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2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CCECFF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 СГО</a:t>
            </a:r>
          </a:p>
        </p:txBody>
      </p:sp>
      <p:sp>
        <p:nvSpPr>
          <p:cNvPr id="11" name="Стрелка вверх 10"/>
          <p:cNvSpPr/>
          <p:nvPr/>
        </p:nvSpPr>
        <p:spPr>
          <a:xfrm>
            <a:off x="2315580" y="4877780"/>
            <a:ext cx="228600" cy="228600"/>
          </a:xfrm>
          <a:prstGeom prst="upArrow">
            <a:avLst/>
          </a:prstGeom>
          <a:solidFill>
            <a:srgbClr val="90BFF8"/>
          </a:solidFill>
          <a:ln>
            <a:solidFill>
              <a:srgbClr val="3399FF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2" name="Стрелка вверх 11"/>
          <p:cNvSpPr/>
          <p:nvPr/>
        </p:nvSpPr>
        <p:spPr>
          <a:xfrm>
            <a:off x="3763380" y="4877780"/>
            <a:ext cx="228600" cy="228600"/>
          </a:xfrm>
          <a:prstGeom prst="upArrow">
            <a:avLst/>
          </a:prstGeom>
          <a:solidFill>
            <a:srgbClr val="90BFF8"/>
          </a:solidFill>
          <a:ln>
            <a:solidFill>
              <a:srgbClr val="3399FF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3" name="Стрелка вверх 12"/>
          <p:cNvSpPr/>
          <p:nvPr/>
        </p:nvSpPr>
        <p:spPr>
          <a:xfrm>
            <a:off x="5363580" y="4877780"/>
            <a:ext cx="228600" cy="228600"/>
          </a:xfrm>
          <a:prstGeom prst="upArrow">
            <a:avLst/>
          </a:prstGeom>
          <a:solidFill>
            <a:srgbClr val="90BFF8"/>
          </a:solidFill>
          <a:ln>
            <a:solidFill>
              <a:srgbClr val="3399FF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4" name="Стрелка вверх 13"/>
          <p:cNvSpPr/>
          <p:nvPr/>
        </p:nvSpPr>
        <p:spPr>
          <a:xfrm>
            <a:off x="6887580" y="4877780"/>
            <a:ext cx="228600" cy="228600"/>
          </a:xfrm>
          <a:prstGeom prst="upArrow">
            <a:avLst/>
          </a:prstGeom>
          <a:solidFill>
            <a:srgbClr val="90BFF8"/>
          </a:solidFill>
          <a:ln>
            <a:solidFill>
              <a:srgbClr val="3399FF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5" name="Выгнутая влево стрелка 14"/>
          <p:cNvSpPr/>
          <p:nvPr/>
        </p:nvSpPr>
        <p:spPr>
          <a:xfrm>
            <a:off x="296525" y="2933945"/>
            <a:ext cx="762000" cy="2971800"/>
          </a:xfrm>
          <a:prstGeom prst="curvedRightArrow">
            <a:avLst/>
          </a:prstGeom>
          <a:solidFill>
            <a:srgbClr val="90BFF8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Выгнутая вправо стрелка 15"/>
          <p:cNvSpPr/>
          <p:nvPr/>
        </p:nvSpPr>
        <p:spPr>
          <a:xfrm>
            <a:off x="7812360" y="2888940"/>
            <a:ext cx="609600" cy="2971800"/>
          </a:xfrm>
          <a:prstGeom prst="curvedLeftArrow">
            <a:avLst>
              <a:gd name="adj1" fmla="val 23710"/>
              <a:gd name="adj2" fmla="val 63440"/>
              <a:gd name="adj3" fmla="val 26667"/>
            </a:avLst>
          </a:prstGeom>
          <a:solidFill>
            <a:srgbClr val="90BFF8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28.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МП «Развитие информационного общества»</a:t>
            </a:r>
            <a:endParaRPr lang="ru-RU" sz="36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584176"/>
          <a:ext cx="9036496" cy="52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Овал 5"/>
          <p:cNvSpPr/>
          <p:nvPr/>
        </p:nvSpPr>
        <p:spPr>
          <a:xfrm>
            <a:off x="71499" y="638690"/>
            <a:ext cx="3105345" cy="99011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14 млн.руб.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29.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МП «Жилище»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19" name="Схема 18"/>
          <p:cNvGraphicFramePr/>
          <p:nvPr/>
        </p:nvGraphicFramePr>
        <p:xfrm>
          <a:off x="0" y="2258870"/>
          <a:ext cx="9144000" cy="4599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31540" y="2528900"/>
            <a:ext cx="12601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3,9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млн.руб.</a:t>
            </a:r>
          </a:p>
          <a:p>
            <a:endParaRPr lang="ru-RU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31540" y="5746030"/>
            <a:ext cx="1260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3,1 млн.руб.</a:t>
            </a:r>
          </a:p>
          <a:p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31540" y="4078522"/>
            <a:ext cx="12601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2,9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млн.руб.</a:t>
            </a:r>
          </a:p>
          <a:p>
            <a:endParaRPr lang="ru-RU" b="1" dirty="0"/>
          </a:p>
        </p:txBody>
      </p:sp>
      <p:sp>
        <p:nvSpPr>
          <p:cNvPr id="23" name="Овал 22"/>
          <p:cNvSpPr/>
          <p:nvPr/>
        </p:nvSpPr>
        <p:spPr>
          <a:xfrm>
            <a:off x="3491880" y="1178749"/>
            <a:ext cx="2880320" cy="1125125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667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9,9 млн.руб.</a:t>
            </a:r>
            <a:endParaRPr lang="ru-RU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30.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МП «Безопасность жизнедеятельности населения»</a:t>
            </a:r>
            <a:endParaRPr lang="ru-RU" sz="36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168860"/>
          <a:ext cx="9144000" cy="4689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1540" y="2213865"/>
            <a:ext cx="12151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3,4 млн.руб.</a:t>
            </a:r>
          </a:p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31540" y="3113965"/>
            <a:ext cx="12151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1,1 млн.руб.</a:t>
            </a:r>
          </a:p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86535" y="4170855"/>
            <a:ext cx="12151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0,7 млн.руб.</a:t>
            </a:r>
          </a:p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86535" y="5160965"/>
            <a:ext cx="12151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0.1 млн.руб.</a:t>
            </a:r>
          </a:p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86535" y="6151075"/>
            <a:ext cx="12151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0.1 млн.руб.</a:t>
            </a:r>
          </a:p>
          <a:p>
            <a:pPr algn="ctr"/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057166" y="1358770"/>
            <a:ext cx="3086834" cy="765085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667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5,4 млн.руб.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545" y="36866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31.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МП «Стимулирование экономической активности»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3113964"/>
          <a:ext cx="9144000" cy="37440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6525" y="3339569"/>
            <a:ext cx="13501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1,4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млн.руб.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96525" y="5454225"/>
            <a:ext cx="13051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0,1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млн.руб.</a:t>
            </a:r>
          </a:p>
          <a:p>
            <a:pPr algn="ctr"/>
            <a:endParaRPr lang="ru-RU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3041830" y="1718810"/>
            <a:ext cx="3423192" cy="1350150"/>
            <a:chOff x="2166309" y="0"/>
            <a:chExt cx="4315184" cy="1194454"/>
          </a:xfr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9" name="Овал 8"/>
            <p:cNvSpPr/>
            <p:nvPr/>
          </p:nvSpPr>
          <p:spPr>
            <a:xfrm>
              <a:off x="2279772" y="0"/>
              <a:ext cx="4201721" cy="1194454"/>
            </a:xfrm>
            <a:prstGeom prst="ellipse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0" name="Овал 4"/>
            <p:cNvSpPr/>
            <p:nvPr/>
          </p:nvSpPr>
          <p:spPr>
            <a:xfrm>
              <a:off x="2166309" y="79630"/>
              <a:ext cx="4254908" cy="844606"/>
            </a:xfrm>
            <a:prstGeom prst="rect">
              <a:avLst/>
            </a:prstGeom>
            <a:no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500" b="1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2,4 млн.руб</a:t>
              </a:r>
              <a:r>
                <a:rPr lang="ru-RU" sz="25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.:</a:t>
              </a:r>
            </a:p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В том числе из местного бюджета 1,5 млн. руб.</a:t>
              </a:r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32.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бюджета</a:t>
            </a:r>
            <a:endParaRPr lang="ru-RU" sz="36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1363671"/>
          <a:ext cx="9144000" cy="549432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087584"/>
                <a:gridCol w="2153608"/>
                <a:gridCol w="1968826"/>
                <a:gridCol w="1933982"/>
              </a:tblGrid>
              <a:tr h="14612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 бюджета Сосновоборского городского округа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 (план)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(план)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(план)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52267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ДОХОДЫ </a:t>
                      </a:r>
                    </a:p>
                    <a:p>
                      <a:pPr algn="ctr"/>
                      <a:endParaRPr lang="ru-RU" sz="16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темп роста</a:t>
                      </a:r>
                      <a:endParaRPr lang="ru-RU" sz="1600" i="1" dirty="0"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2 157,8</a:t>
                      </a:r>
                    </a:p>
                    <a:p>
                      <a:pPr algn="ctr"/>
                      <a:endParaRPr lang="ru-RU" sz="16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2 185,4</a:t>
                      </a:r>
                    </a:p>
                    <a:p>
                      <a:pPr algn="ctr"/>
                      <a:endParaRPr lang="ru-RU" sz="16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101,3</a:t>
                      </a:r>
                      <a:endParaRPr lang="ru-RU" sz="1600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2 342,4</a:t>
                      </a:r>
                    </a:p>
                    <a:p>
                      <a:pPr algn="ctr"/>
                      <a:endParaRPr lang="ru-RU" sz="16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107,2</a:t>
                      </a:r>
                      <a:endParaRPr lang="ru-RU" sz="1600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2267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РАСХОДЫ </a:t>
                      </a:r>
                    </a:p>
                    <a:p>
                      <a:pPr algn="ctr"/>
                      <a:endParaRPr lang="ru-RU" sz="16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темп</a:t>
                      </a:r>
                      <a:r>
                        <a:rPr lang="ru-RU" sz="1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роста</a:t>
                      </a:r>
                      <a:endParaRPr lang="ru-RU" sz="1600" i="1" dirty="0"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2 157,8</a:t>
                      </a:r>
                    </a:p>
                    <a:p>
                      <a:pPr algn="ctr"/>
                      <a:endParaRPr lang="ru-RU" sz="1600" kern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2 185,4</a:t>
                      </a:r>
                    </a:p>
                    <a:p>
                      <a:pPr algn="ctr"/>
                      <a:endParaRPr lang="ru-RU" sz="1600" kern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101,3</a:t>
                      </a:r>
                      <a:endParaRPr lang="ru-RU" sz="1600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2 342 ,4</a:t>
                      </a:r>
                    </a:p>
                    <a:p>
                      <a:pPr algn="ctr"/>
                      <a:endParaRPr lang="ru-RU" sz="1600" kern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107,2</a:t>
                      </a:r>
                      <a:endParaRPr lang="ru-RU" sz="1600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771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ПРОФИЦИТ (+), </a:t>
                      </a:r>
                    </a:p>
                    <a:p>
                      <a:pPr algn="ctr"/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ДЕФИЦИТ (-)</a:t>
                      </a:r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27395" y="998730"/>
            <a:ext cx="10166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Млн. 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21297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</a:t>
            </a:r>
            <a:r>
              <a:rPr lang="ru-RU" sz="5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r>
              <a:rPr lang="ru-RU" sz="54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54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pic>
        <p:nvPicPr>
          <p:cNvPr id="4" name="Picture 3" descr="D:\Киселёва\2018-2020\для презинтации\sosnbor.jpg"/>
          <p:cNvPicPr>
            <a:picLocks noChangeAspect="1" noChangeArrowheads="1"/>
          </p:cNvPicPr>
          <p:nvPr/>
        </p:nvPicPr>
        <p:blipFill>
          <a:blip r:embed="rId2" cstate="print"/>
          <a:srcRect r="31100"/>
          <a:stretch>
            <a:fillRect/>
          </a:stretch>
        </p:blipFill>
        <p:spPr bwMode="auto">
          <a:xfrm>
            <a:off x="0" y="0"/>
            <a:ext cx="9144000" cy="17008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6535" y="14363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показатели прогноза </a:t>
            </a:r>
            <a:b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2018-2020 годы</a:t>
            </a:r>
            <a:endParaRPr lang="ru-RU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268760"/>
          <a:ext cx="9143998" cy="5024844"/>
        </p:xfrm>
        <a:graphic>
          <a:graphicData uri="http://schemas.openxmlformats.org/drawingml/2006/table">
            <a:tbl>
              <a:tblPr/>
              <a:tblGrid>
                <a:gridCol w="2982683"/>
                <a:gridCol w="1574989"/>
                <a:gridCol w="916896"/>
                <a:gridCol w="917819"/>
                <a:gridCol w="917819"/>
                <a:gridCol w="916896"/>
                <a:gridCol w="916896"/>
              </a:tblGrid>
              <a:tr h="167126">
                <a:tc rowSpan="2">
                  <a:txBody>
                    <a:bodyPr/>
                    <a:lstStyle/>
                    <a:p>
                      <a:pPr indent="34226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Calibri"/>
                        </a:rPr>
                        <a:t>Показатели</a:t>
                      </a:r>
                      <a:endParaRPr lang="ru-RU" sz="1200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Calibri"/>
                        </a:rPr>
                        <a:t>Ед. </a:t>
                      </a:r>
                      <a:r>
                        <a:rPr lang="ru-RU" sz="1200" b="1" dirty="0" err="1">
                          <a:latin typeface="Times New Roman"/>
                          <a:ea typeface="Calibri"/>
                          <a:cs typeface="Calibri"/>
                        </a:rPr>
                        <a:t>изм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Calibri"/>
                        </a:rPr>
                        <a:t>.</a:t>
                      </a:r>
                      <a:endParaRPr lang="ru-RU" sz="1200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Calibri"/>
                        </a:rPr>
                        <a:t>2016</a:t>
                      </a:r>
                      <a:endParaRPr lang="ru-RU" sz="1200">
                        <a:latin typeface="Times New Roman"/>
                        <a:ea typeface="Calibri"/>
                        <a:cs typeface="Calibri"/>
                      </a:endParaRPr>
                    </a:p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Calibri"/>
                        </a:rPr>
                        <a:t>отчет</a:t>
                      </a:r>
                      <a:endParaRPr lang="ru-R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indent="34226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Calibri"/>
                        </a:rPr>
                        <a:t>2017 оценка</a:t>
                      </a:r>
                      <a:endParaRPr lang="ru-R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indent="34226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Calibri"/>
                        </a:rPr>
                        <a:t>Прогноз</a:t>
                      </a:r>
                      <a:endParaRPr lang="ru-RU" sz="12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0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4226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Calibri"/>
                        </a:rPr>
                        <a:t>2018</a:t>
                      </a:r>
                      <a:endParaRPr lang="ru-RU" sz="1200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Calibri"/>
                        </a:rPr>
                        <a:t>2019</a:t>
                      </a:r>
                      <a:endParaRPr lang="ru-RU" sz="1200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35442" marR="354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Calibri"/>
                        </a:rPr>
                        <a:t>2020</a:t>
                      </a:r>
                      <a:endParaRPr lang="ru-RU" sz="1200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206683">
                <a:tc rowSpan="2">
                  <a:txBody>
                    <a:bodyPr/>
                    <a:lstStyle/>
                    <a:p>
                      <a:pPr indent="34226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Calibri"/>
                        </a:rPr>
                        <a:t>Численность постоянного населения на конец года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тыс. чел.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68,0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68,3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68,5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68,7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68,9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% к</a:t>
                      </a:r>
                    </a:p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предыд. году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100,6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100,4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Calibri"/>
                        </a:rPr>
                        <a:t>100,3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100,3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100,3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683">
                <a:tc rowSpan="2">
                  <a:txBody>
                    <a:bodyPr/>
                    <a:lstStyle/>
                    <a:p>
                      <a:pPr indent="34226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Calibri"/>
                        </a:rPr>
                        <a:t>Численность занятых в экономике (среднесписочная)*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тыс. чел.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24,7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25,5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25,57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25,65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25,72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% к</a:t>
                      </a:r>
                    </a:p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предыд. году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103,0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103,2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100,3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100,3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100,3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683">
                <a:tc rowSpan="2">
                  <a:txBody>
                    <a:bodyPr/>
                    <a:lstStyle/>
                    <a:p>
                      <a:pPr indent="34226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Calibri"/>
                        </a:rPr>
                        <a:t>Фонд заработной платы списочного состава*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млн. руб.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16496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18491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19565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20681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21903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% к</a:t>
                      </a:r>
                    </a:p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предыд. году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108,6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  <a:tabLst>
                          <a:tab pos="400050" algn="ctr"/>
                          <a:tab pos="800100" algn="r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Calibri"/>
                        </a:rPr>
                        <a:t>112,1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105,8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105,7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105,9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683">
                <a:tc rowSpan="2">
                  <a:txBody>
                    <a:bodyPr/>
                    <a:lstStyle/>
                    <a:p>
                      <a:pPr indent="34226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Calibri"/>
                        </a:rPr>
                        <a:t>Среднемесячная заработная плата списочного состава*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рублей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55693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60427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63750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67193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70956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% к</a:t>
                      </a:r>
                    </a:p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предыд. году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105,5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108,5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105,5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105,4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105,6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683">
                <a:tc rowSpan="2">
                  <a:txBody>
                    <a:bodyPr/>
                    <a:lstStyle/>
                    <a:p>
                      <a:pPr indent="34226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Calibri"/>
                        </a:rPr>
                        <a:t>Объем отгруженных товаров в ценах соответствующих лет*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млн. руб.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60672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61097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61585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62694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64073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% к</a:t>
                      </a:r>
                    </a:p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предыд. году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91,4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100,7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100,8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101,8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102,2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683">
                <a:tc rowSpan="2">
                  <a:txBody>
                    <a:bodyPr/>
                    <a:lstStyle/>
                    <a:p>
                      <a:pPr indent="34226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Calibri"/>
                        </a:rPr>
                        <a:t>Объем промышленного производства в ценах соответствующих лет*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млн. руб.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38719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39106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39536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40208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41053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% к</a:t>
                      </a:r>
                    </a:p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предыд. году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106,3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101,0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101,1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Calibri"/>
                        </a:rPr>
                        <a:t>101,7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102,1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253">
                <a:tc>
                  <a:txBody>
                    <a:bodyPr/>
                    <a:lstStyle/>
                    <a:p>
                      <a:pPr indent="34226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Calibri"/>
                        </a:rPr>
                        <a:t>Индекс потребительских цен**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% к</a:t>
                      </a:r>
                    </a:p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предыд. году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107,6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104,5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104,4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104,0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104,0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253">
                <a:tc>
                  <a:txBody>
                    <a:bodyPr/>
                    <a:lstStyle/>
                    <a:p>
                      <a:pPr indent="34226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Calibri"/>
                        </a:rPr>
                        <a:t>Оборот розничной торговли в ценах соответствующих лет*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% к</a:t>
                      </a:r>
                    </a:p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предыд. году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99,6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110,3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105,8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105,7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105,9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253">
                <a:tc>
                  <a:txBody>
                    <a:bodyPr/>
                    <a:lstStyle/>
                    <a:p>
                      <a:pPr indent="34226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Calibri"/>
                        </a:rPr>
                        <a:t>Инвестиции в основной капитал в ценах соответствующих лет*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млн. руб.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Calibri"/>
                        </a:rPr>
                        <a:t>44688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52967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36286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Calibri"/>
                        </a:rPr>
                        <a:t>38350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26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Calibri"/>
                        </a:rPr>
                        <a:t>21486</a:t>
                      </a:r>
                    </a:p>
                  </a:txBody>
                  <a:tcPr marL="35442" marR="354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6515" y="6129300"/>
            <a:ext cx="86859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*  - по крупным и средним организациям.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** - по прогнозу социально-экономического развития Ленинградской области.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540" y="0"/>
            <a:ext cx="8229600" cy="855095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Ожидаемое исполнение бюджета по доходам</a:t>
            </a:r>
            <a:endParaRPr lang="ru-RU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8127395" y="908720"/>
            <a:ext cx="10166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Млн. 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-1" y="1236559"/>
          <a:ext cx="9144001" cy="556781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290004"/>
                <a:gridCol w="1233078"/>
                <a:gridCol w="1265107"/>
                <a:gridCol w="1281120"/>
                <a:gridCol w="1521331"/>
                <a:gridCol w="1553361"/>
              </a:tblGrid>
              <a:tr h="32723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Вид дохода 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на 2016г.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 на 2016г.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2017г.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 2017 года 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на 2018 г.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6122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Собственные доходы всего, в том числе</a:t>
                      </a:r>
                    </a:p>
                  </a:txBody>
                  <a:tcPr marL="5214" marR="5214" marT="52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1 188,1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1 131,2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1 206,6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1 226,2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1 238,1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2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214" marR="5214" marT="52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+1,6% к плану 2016г.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+8,4% к факту 2016г.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+2,6% к плану 2017г.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</a:p>
                  </a:txBody>
                  <a:tcPr marL="5214" marR="5214" marT="52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723,0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688,2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723,7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749,7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782,7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2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214" marR="5214" marT="52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+0,1% к плану 2016г.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+8,9% к факту 2016г.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+8,2% к плану 2017г.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</a:p>
                  </a:txBody>
                  <a:tcPr marL="5214" marR="5214" marT="52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109,0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93,2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105,0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107,0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108,6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2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214" marR="5214" marT="52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-3,7% к плану 2016г.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+14,8% к факту 2016г.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+3,4% к плану 2017г.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</a:t>
                      </a:r>
                    </a:p>
                  </a:txBody>
                  <a:tcPr marL="5214" marR="5214" marT="52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356,1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349,8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377,9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369,5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346,8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7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214" marR="5214" marT="52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+6,1% к плану 2016г.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+5,6% к факту 2016г.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-8,2% к плану 2017г.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67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всего, в том числе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1 099,3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1 067,1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1 173,7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1 173,7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919,7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67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+6,8% к плану 2016г.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+10,0% к факту 2016г.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-21,6% к плану 2017г.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264,8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238,2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286,8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286,8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45,4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2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+8,3% к плану 2016г.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+20,4% к факту 2016г.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-84,2% к плану 2017г.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798,8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796,6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854,8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854,8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874,3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2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+7% к плану 2016г.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+7,3% к факту 2016г.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+2,3% к плану 2017г.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2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35,8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35,6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32,1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32,1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7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214" marR="5214" marT="5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-10,3% к плану 2016г.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-9,8% к факту 2016г.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-100% к плану 2017г.</a:t>
                      </a:r>
                    </a:p>
                  </a:txBody>
                  <a:tcPr marL="5214" marR="5214" marT="5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484784"/>
            <a:ext cx="8964488" cy="64807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направления налоговой политики Сосновоборского городского округа </a:t>
            </a:r>
            <a:b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2018-2020 годы</a:t>
            </a:r>
            <a:b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935163"/>
          <a:ext cx="9144000" cy="4922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79435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4000" b="1" dirty="0" smtClean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доходов бюджета</a:t>
            </a:r>
            <a:endParaRPr lang="ru-RU" sz="4000" dirty="0">
              <a:solidFill>
                <a:schemeClr val="tx1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1340768"/>
          <a:ext cx="9144000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Равнобедренный треугольник 4"/>
          <p:cNvSpPr/>
          <p:nvPr/>
        </p:nvSpPr>
        <p:spPr>
          <a:xfrm>
            <a:off x="1691680" y="1943835"/>
            <a:ext cx="90010" cy="135015"/>
          </a:xfrm>
          <a:prstGeom prst="triangl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176845" y="1808820"/>
            <a:ext cx="90010" cy="135015"/>
          </a:xfrm>
          <a:prstGeom prst="triangl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4932040" y="1673805"/>
            <a:ext cx="90010" cy="135015"/>
          </a:xfrm>
          <a:prstGeom prst="triangl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5022050" y="3474006"/>
            <a:ext cx="90009" cy="90010"/>
          </a:xfrm>
          <a:prstGeom prst="triangl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266855" y="1763815"/>
            <a:ext cx="4950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2,2%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22050" y="1628800"/>
            <a:ext cx="5400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3,2%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собственных доходов бюджета 2018 года</a:t>
            </a:r>
            <a:endParaRPr lang="ru-RU" sz="3600" dirty="0">
              <a:solidFill>
                <a:schemeClr val="tx1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1412776"/>
          <a:ext cx="9144000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51520" y="323655"/>
            <a:ext cx="8640960" cy="63413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7.Основные 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направления бюджетной политики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91580" y="3744035"/>
            <a:ext cx="7785865" cy="1365575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Отсутствие муниципального долга Сосновоборского городского округа.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1550" y="2514503"/>
            <a:ext cx="8284306" cy="1274537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Сохранение уровня расходов, обеспечивающих развитие Сосновоборского городского округа.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1" y="1208330"/>
            <a:ext cx="8730970" cy="1365575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Указов Президента Российской Федерации от 12 мая 2012 года.</a:t>
            </a:r>
            <a:endParaRPr lang="ru-RU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51620" y="5139190"/>
            <a:ext cx="7141643" cy="1365575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эффективности управления бюджетными расходами.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0">
      <a:dk1>
        <a:sysClr val="windowText" lastClr="000000"/>
      </a:dk1>
      <a:lt1>
        <a:sysClr val="window" lastClr="FFFFFF"/>
      </a:lt1>
      <a:dk2>
        <a:srgbClr val="0B9B74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C9FAED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DDDDDD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EBEBEB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Office Them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1825</TotalTime>
  <Words>2584</Words>
  <Application>Microsoft Office PowerPoint</Application>
  <PresentationFormat>Экран (4:3)</PresentationFormat>
  <Paragraphs>617</Paragraphs>
  <Slides>35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Поток</vt:lpstr>
      <vt:lpstr>Слайд 1</vt:lpstr>
      <vt:lpstr>Слайд 2</vt:lpstr>
      <vt:lpstr>1. Базовые основы формирования бюджета Сосновоборского городского округа </vt:lpstr>
      <vt:lpstr>2. Основные показатели прогноза  на 2018-2020 годы</vt:lpstr>
      <vt:lpstr>3. Ожидаемое исполнение бюджета по доходам</vt:lpstr>
      <vt:lpstr>4. Основные направления налоговой политики Сосновоборского городского округа  на 2018-2020 годы </vt:lpstr>
      <vt:lpstr>5. Динамика доходов бюджета</vt:lpstr>
      <vt:lpstr>6. Структура собственных доходов бюджета 2018 года</vt:lpstr>
      <vt:lpstr>7.Основные направления бюджетной политики</vt:lpstr>
      <vt:lpstr>8.Реализация «майских» указов Президента РФ</vt:lpstr>
      <vt:lpstr>9.Расчетная величина для расчета должностных окладов работников бюджетной сферы</vt:lpstr>
      <vt:lpstr>10. Размер минимальной заработной платы работников бюджетной сферы</vt:lpstr>
      <vt:lpstr>11. Расходы на социально-культурную сферу в 2018 году</vt:lpstr>
      <vt:lpstr>12.Адресная инвестиционная программа</vt:lpstr>
      <vt:lpstr>13.Структура расходов бюджета 2018 года</vt:lpstr>
      <vt:lpstr>14. Динамика расходов бюджета</vt:lpstr>
      <vt:lpstr>15.Повышение эффективности управления бюджетными расходами</vt:lpstr>
      <vt:lpstr>  16. Муниципальные программы  </vt:lpstr>
      <vt:lpstr>17. Муниципальные программы 2018 года</vt:lpstr>
      <vt:lpstr>18.МП «Современное образование»</vt:lpstr>
      <vt:lpstr>19. Ремонты учреждений образования на 2018 год</vt:lpstr>
      <vt:lpstr>20. Благоустройство территории учреждений образования на 2018 год</vt:lpstr>
      <vt:lpstr>21. МП «Городское хозяйство»</vt:lpstr>
      <vt:lpstr>22. Адресная программа на 2018 год</vt:lpstr>
      <vt:lpstr>23. МП «Культура»</vt:lpstr>
      <vt:lpstr>24. Ремонты учреждений и школ культуры на 2018 год</vt:lpstr>
      <vt:lpstr>25. МП «Медико-социальная поддержка отдельных категорий граждан»</vt:lpstr>
      <vt:lpstr>26.МП «Физическая культура, спорт и молодежная политика»</vt:lpstr>
      <vt:lpstr>27. МП «Управление муниципальным имуществом»</vt:lpstr>
      <vt:lpstr>28. МП «Развитие информационного общества»</vt:lpstr>
      <vt:lpstr>29. МП «Жилище»</vt:lpstr>
      <vt:lpstr>30. МП «Безопасность жизнедеятельности населения»</vt:lpstr>
      <vt:lpstr>31. МП «Стимулирование экономической активности»</vt:lpstr>
      <vt:lpstr>32. Основные параметры бюджета</vt:lpstr>
      <vt:lpstr>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КФ-Траулько Е.Е.</dc:creator>
  <cp:lastModifiedBy>КФ-Попова Т.Р.</cp:lastModifiedBy>
  <cp:revision>233</cp:revision>
  <dcterms:created xsi:type="dcterms:W3CDTF">2017-11-10T09:11:48Z</dcterms:created>
  <dcterms:modified xsi:type="dcterms:W3CDTF">2017-11-28T07:56:53Z</dcterms:modified>
</cp:coreProperties>
</file>